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308" r:id="rId4"/>
    <p:sldId id="309" r:id="rId5"/>
    <p:sldId id="311" r:id="rId6"/>
    <p:sldId id="259" r:id="rId7"/>
    <p:sldId id="260" r:id="rId8"/>
    <p:sldId id="330" r:id="rId9"/>
    <p:sldId id="312" r:id="rId10"/>
    <p:sldId id="313" r:id="rId11"/>
    <p:sldId id="262" r:id="rId12"/>
    <p:sldId id="263" r:id="rId13"/>
    <p:sldId id="314" r:id="rId14"/>
    <p:sldId id="265" r:id="rId15"/>
    <p:sldId id="266" r:id="rId16"/>
    <p:sldId id="267" r:id="rId17"/>
    <p:sldId id="268" r:id="rId18"/>
    <p:sldId id="269" r:id="rId19"/>
    <p:sldId id="264" r:id="rId20"/>
    <p:sldId id="331" r:id="rId21"/>
    <p:sldId id="315" r:id="rId22"/>
    <p:sldId id="272" r:id="rId23"/>
    <p:sldId id="273" r:id="rId24"/>
    <p:sldId id="274" r:id="rId25"/>
    <p:sldId id="275" r:id="rId26"/>
    <p:sldId id="316" r:id="rId27"/>
    <p:sldId id="317" r:id="rId28"/>
    <p:sldId id="276" r:id="rId29"/>
    <p:sldId id="277" r:id="rId30"/>
    <p:sldId id="278" r:id="rId31"/>
    <p:sldId id="279" r:id="rId32"/>
    <p:sldId id="280" r:id="rId33"/>
    <p:sldId id="281" r:id="rId34"/>
    <p:sldId id="283" r:id="rId35"/>
    <p:sldId id="319" r:id="rId36"/>
    <p:sldId id="322" r:id="rId37"/>
    <p:sldId id="323" r:id="rId38"/>
    <p:sldId id="282" r:id="rId39"/>
    <p:sldId id="318" r:id="rId40"/>
    <p:sldId id="285" r:id="rId41"/>
    <p:sldId id="286" r:id="rId42"/>
    <p:sldId id="287" r:id="rId43"/>
    <p:sldId id="289" r:id="rId44"/>
    <p:sldId id="320" r:id="rId45"/>
    <p:sldId id="328" r:id="rId46"/>
    <p:sldId id="288" r:id="rId47"/>
    <p:sldId id="290" r:id="rId48"/>
    <p:sldId id="329" r:id="rId49"/>
    <p:sldId id="291" r:id="rId50"/>
    <p:sldId id="271" r:id="rId51"/>
    <p:sldId id="297" r:id="rId52"/>
    <p:sldId id="321" r:id="rId53"/>
    <p:sldId id="298" r:id="rId54"/>
    <p:sldId id="299" r:id="rId55"/>
    <p:sldId id="300" r:id="rId56"/>
    <p:sldId id="301" r:id="rId57"/>
    <p:sldId id="30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re baybas" userId="5c3201701bfe7444" providerId="LiveId" clId="{729AE147-06AC-422C-9A37-1F827B3315BE}"/>
    <pc:docChg chg="undo custSel addSld delSld modSld sldOrd">
      <pc:chgData name="emre baybas" userId="5c3201701bfe7444" providerId="LiveId" clId="{729AE147-06AC-422C-9A37-1F827B3315BE}" dt="2020-01-20T04:20:02.164" v="14677" actId="20577"/>
      <pc:docMkLst>
        <pc:docMk/>
      </pc:docMkLst>
      <pc:sldChg chg="addSp delSp modSp">
        <pc:chgData name="emre baybas" userId="5c3201701bfe7444" providerId="LiveId" clId="{729AE147-06AC-422C-9A37-1F827B3315BE}" dt="2020-01-18T03:08:39.093" v="287"/>
        <pc:sldMkLst>
          <pc:docMk/>
          <pc:sldMk cId="3134054605" sldId="256"/>
        </pc:sldMkLst>
        <pc:spChg chg="mod">
          <ac:chgData name="emre baybas" userId="5c3201701bfe7444" providerId="LiveId" clId="{729AE147-06AC-422C-9A37-1F827B3315BE}" dt="2020-01-18T03:04:21.492" v="267" actId="1076"/>
          <ac:spMkLst>
            <pc:docMk/>
            <pc:sldMk cId="3134054605" sldId="256"/>
            <ac:spMk id="2" creationId="{84BC08B8-A44F-40B0-811C-8F7328B4A5B8}"/>
          </ac:spMkLst>
        </pc:spChg>
        <pc:spChg chg="del">
          <ac:chgData name="emre baybas" userId="5c3201701bfe7444" providerId="LiveId" clId="{729AE147-06AC-422C-9A37-1F827B3315BE}" dt="2020-01-18T03:04:12.520" v="263" actId="478"/>
          <ac:spMkLst>
            <pc:docMk/>
            <pc:sldMk cId="3134054605" sldId="256"/>
            <ac:spMk id="3" creationId="{FD808BAD-81EA-4858-9C98-011F42BBF85C}"/>
          </ac:spMkLst>
        </pc:spChg>
        <pc:picChg chg="add del">
          <ac:chgData name="emre baybas" userId="5c3201701bfe7444" providerId="LiveId" clId="{729AE147-06AC-422C-9A37-1F827B3315BE}" dt="2020-01-18T03:08:39.093" v="287"/>
          <ac:picMkLst>
            <pc:docMk/>
            <pc:sldMk cId="3134054605" sldId="256"/>
            <ac:picMk id="4" creationId="{B8F40007-4B41-4339-85C2-352F28F9DB6E}"/>
          </ac:picMkLst>
        </pc:picChg>
      </pc:sldChg>
      <pc:sldChg chg="modSp del">
        <pc:chgData name="emre baybas" userId="5c3201701bfe7444" providerId="LiveId" clId="{729AE147-06AC-422C-9A37-1F827B3315BE}" dt="2020-01-18T03:50:01.616" v="1138" actId="47"/>
        <pc:sldMkLst>
          <pc:docMk/>
          <pc:sldMk cId="3683083687" sldId="257"/>
        </pc:sldMkLst>
        <pc:spChg chg="mod">
          <ac:chgData name="emre baybas" userId="5c3201701bfe7444" providerId="LiveId" clId="{729AE147-06AC-422C-9A37-1F827B3315BE}" dt="2020-01-18T02:39:30.638" v="19" actId="207"/>
          <ac:spMkLst>
            <pc:docMk/>
            <pc:sldMk cId="3683083687" sldId="257"/>
            <ac:spMk id="2" creationId="{191552CC-6CCC-4BF1-A846-A964465A2A80}"/>
          </ac:spMkLst>
        </pc:spChg>
        <pc:spChg chg="mod">
          <ac:chgData name="emre baybas" userId="5c3201701bfe7444" providerId="LiveId" clId="{729AE147-06AC-422C-9A37-1F827B3315BE}" dt="2020-01-18T02:40:03.878" v="26" actId="20577"/>
          <ac:spMkLst>
            <pc:docMk/>
            <pc:sldMk cId="3683083687" sldId="257"/>
            <ac:spMk id="3" creationId="{A9DF772F-91D6-47C8-9504-0C8D9D17BE5B}"/>
          </ac:spMkLst>
        </pc:spChg>
      </pc:sldChg>
      <pc:sldChg chg="modSp">
        <pc:chgData name="emre baybas" userId="5c3201701bfe7444" providerId="LiveId" clId="{729AE147-06AC-422C-9A37-1F827B3315BE}" dt="2020-01-18T03:50:19.288" v="1141" actId="1076"/>
        <pc:sldMkLst>
          <pc:docMk/>
          <pc:sldMk cId="2961324588" sldId="258"/>
        </pc:sldMkLst>
        <pc:spChg chg="mod">
          <ac:chgData name="emre baybas" userId="5c3201701bfe7444" providerId="LiveId" clId="{729AE147-06AC-422C-9A37-1F827B3315BE}" dt="2020-01-18T03:04:27.754" v="268" actId="113"/>
          <ac:spMkLst>
            <pc:docMk/>
            <pc:sldMk cId="2961324588" sldId="258"/>
            <ac:spMk id="2" creationId="{191552CC-6CCC-4BF1-A846-A964465A2A80}"/>
          </ac:spMkLst>
        </pc:spChg>
        <pc:spChg chg="mod">
          <ac:chgData name="emre baybas" userId="5c3201701bfe7444" providerId="LiveId" clId="{729AE147-06AC-422C-9A37-1F827B3315BE}" dt="2020-01-18T03:50:19.288" v="1141" actId="1076"/>
          <ac:spMkLst>
            <pc:docMk/>
            <pc:sldMk cId="2961324588" sldId="258"/>
            <ac:spMk id="3" creationId="{A9DF772F-91D6-47C8-9504-0C8D9D17BE5B}"/>
          </ac:spMkLst>
        </pc:spChg>
      </pc:sldChg>
      <pc:sldChg chg="addSp delSp modSp">
        <pc:chgData name="emre baybas" userId="5c3201701bfe7444" providerId="LiveId" clId="{729AE147-06AC-422C-9A37-1F827B3315BE}" dt="2020-01-18T03:53:21.768" v="1207" actId="1036"/>
        <pc:sldMkLst>
          <pc:docMk/>
          <pc:sldMk cId="1031183667" sldId="259"/>
        </pc:sldMkLst>
        <pc:spChg chg="mod">
          <ac:chgData name="emre baybas" userId="5c3201701bfe7444" providerId="LiveId" clId="{729AE147-06AC-422C-9A37-1F827B3315BE}" dt="2020-01-18T03:04:33.993" v="269" actId="113"/>
          <ac:spMkLst>
            <pc:docMk/>
            <pc:sldMk cId="1031183667" sldId="259"/>
            <ac:spMk id="2" creationId="{191552CC-6CCC-4BF1-A846-A964465A2A80}"/>
          </ac:spMkLst>
        </pc:spChg>
        <pc:spChg chg="mod">
          <ac:chgData name="emre baybas" userId="5c3201701bfe7444" providerId="LiveId" clId="{729AE147-06AC-422C-9A37-1F827B3315BE}" dt="2020-01-18T03:05:03.374" v="277" actId="1076"/>
          <ac:spMkLst>
            <pc:docMk/>
            <pc:sldMk cId="1031183667" sldId="259"/>
            <ac:spMk id="3" creationId="{A9DF772F-91D6-47C8-9504-0C8D9D17BE5B}"/>
          </ac:spMkLst>
        </pc:spChg>
        <pc:picChg chg="add del mod">
          <ac:chgData name="emre baybas" userId="5c3201701bfe7444" providerId="LiveId" clId="{729AE147-06AC-422C-9A37-1F827B3315BE}" dt="2020-01-18T03:06:37.566" v="281" actId="478"/>
          <ac:picMkLst>
            <pc:docMk/>
            <pc:sldMk cId="1031183667" sldId="259"/>
            <ac:picMk id="4" creationId="{9AB2F1E7-4609-4C11-AE91-704114D05B8A}"/>
          </ac:picMkLst>
        </pc:picChg>
        <pc:picChg chg="add mod">
          <ac:chgData name="emre baybas" userId="5c3201701bfe7444" providerId="LiveId" clId="{729AE147-06AC-422C-9A37-1F827B3315BE}" dt="2020-01-18T03:53:21.768" v="1207" actId="1036"/>
          <ac:picMkLst>
            <pc:docMk/>
            <pc:sldMk cId="1031183667" sldId="259"/>
            <ac:picMk id="5" creationId="{D6A28AE0-85E9-46A9-8136-6B8C20A278D3}"/>
          </ac:picMkLst>
        </pc:picChg>
      </pc:sldChg>
      <pc:sldChg chg="addSp delSp modSp">
        <pc:chgData name="emre baybas" userId="5c3201701bfe7444" providerId="LiveId" clId="{729AE147-06AC-422C-9A37-1F827B3315BE}" dt="2020-01-18T03:13:21.015" v="326" actId="20577"/>
        <pc:sldMkLst>
          <pc:docMk/>
          <pc:sldMk cId="2118963566" sldId="260"/>
        </pc:sldMkLst>
        <pc:spChg chg="mod">
          <ac:chgData name="emre baybas" userId="5c3201701bfe7444" providerId="LiveId" clId="{729AE147-06AC-422C-9A37-1F827B3315BE}" dt="2020-01-18T03:04:04.710" v="261" actId="113"/>
          <ac:spMkLst>
            <pc:docMk/>
            <pc:sldMk cId="2118963566" sldId="260"/>
            <ac:spMk id="2" creationId="{191552CC-6CCC-4BF1-A846-A964465A2A80}"/>
          </ac:spMkLst>
        </pc:spChg>
        <pc:spChg chg="mod">
          <ac:chgData name="emre baybas" userId="5c3201701bfe7444" providerId="LiveId" clId="{729AE147-06AC-422C-9A37-1F827B3315BE}" dt="2020-01-18T03:13:21.015" v="326" actId="20577"/>
          <ac:spMkLst>
            <pc:docMk/>
            <pc:sldMk cId="2118963566" sldId="260"/>
            <ac:spMk id="3" creationId="{A9DF772F-91D6-47C8-9504-0C8D9D17BE5B}"/>
          </ac:spMkLst>
        </pc:spChg>
        <pc:picChg chg="add del mod">
          <ac:chgData name="emre baybas" userId="5c3201701bfe7444" providerId="LiveId" clId="{729AE147-06AC-422C-9A37-1F827B3315BE}" dt="2020-01-18T03:08:37.157" v="285" actId="478"/>
          <ac:picMkLst>
            <pc:docMk/>
            <pc:sldMk cId="2118963566" sldId="260"/>
            <ac:picMk id="4" creationId="{1B56C79B-EF4E-4ED1-A3CE-0AA37E6B986A}"/>
          </ac:picMkLst>
        </pc:picChg>
        <pc:picChg chg="add mod">
          <ac:chgData name="emre baybas" userId="5c3201701bfe7444" providerId="LiveId" clId="{729AE147-06AC-422C-9A37-1F827B3315BE}" dt="2020-01-18T03:08:50.242" v="291" actId="1076"/>
          <ac:picMkLst>
            <pc:docMk/>
            <pc:sldMk cId="2118963566" sldId="260"/>
            <ac:picMk id="5" creationId="{69B29D93-4960-4CFB-A725-90491A68CAC5}"/>
          </ac:picMkLst>
        </pc:picChg>
      </pc:sldChg>
      <pc:sldChg chg="addSp delSp del">
        <pc:chgData name="emre baybas" userId="5c3201701bfe7444" providerId="LiveId" clId="{729AE147-06AC-422C-9A37-1F827B3315BE}" dt="2020-01-18T03:49:49.798" v="1136" actId="47"/>
        <pc:sldMkLst>
          <pc:docMk/>
          <pc:sldMk cId="233607608" sldId="261"/>
        </pc:sldMkLst>
        <pc:picChg chg="add del">
          <ac:chgData name="emre baybas" userId="5c3201701bfe7444" providerId="LiveId" clId="{729AE147-06AC-422C-9A37-1F827B3315BE}" dt="2020-01-18T03:09:04.850" v="292" actId="478"/>
          <ac:picMkLst>
            <pc:docMk/>
            <pc:sldMk cId="233607608" sldId="261"/>
            <ac:picMk id="4" creationId="{E43F2003-D9AC-4CE7-A2EA-56B6C7907B0E}"/>
          </ac:picMkLst>
        </pc:picChg>
      </pc:sldChg>
      <pc:sldChg chg="delSp modSp">
        <pc:chgData name="emre baybas" userId="5c3201701bfe7444" providerId="LiveId" clId="{729AE147-06AC-422C-9A37-1F827B3315BE}" dt="2020-01-18T03:52:07.598" v="1191" actId="1076"/>
        <pc:sldMkLst>
          <pc:docMk/>
          <pc:sldMk cId="1889087336" sldId="262"/>
        </pc:sldMkLst>
        <pc:spChg chg="mod">
          <ac:chgData name="emre baybas" userId="5c3201701bfe7444" providerId="LiveId" clId="{729AE147-06AC-422C-9A37-1F827B3315BE}" dt="2020-01-18T03:52:07.598" v="1191" actId="1076"/>
          <ac:spMkLst>
            <pc:docMk/>
            <pc:sldMk cId="1889087336" sldId="262"/>
            <ac:spMk id="2" creationId="{191552CC-6CCC-4BF1-A846-A964465A2A80}"/>
          </ac:spMkLst>
        </pc:spChg>
        <pc:spChg chg="del">
          <ac:chgData name="emre baybas" userId="5c3201701bfe7444" providerId="LiveId" clId="{729AE147-06AC-422C-9A37-1F827B3315BE}" dt="2020-01-18T03:52:03.381" v="1190" actId="478"/>
          <ac:spMkLst>
            <pc:docMk/>
            <pc:sldMk cId="1889087336" sldId="262"/>
            <ac:spMk id="3" creationId="{A9DF772F-91D6-47C8-9504-0C8D9D17BE5B}"/>
          </ac:spMkLst>
        </pc:spChg>
      </pc:sldChg>
      <pc:sldChg chg="addSp delSp modSp">
        <pc:chgData name="emre baybas" userId="5c3201701bfe7444" providerId="LiveId" clId="{729AE147-06AC-422C-9A37-1F827B3315BE}" dt="2020-01-18T03:54:46.007" v="1208" actId="1076"/>
        <pc:sldMkLst>
          <pc:docMk/>
          <pc:sldMk cId="1586788320" sldId="263"/>
        </pc:sldMkLst>
        <pc:spChg chg="mod">
          <ac:chgData name="emre baybas" userId="5c3201701bfe7444" providerId="LiveId" clId="{729AE147-06AC-422C-9A37-1F827B3315BE}" dt="2020-01-18T03:54:46.007" v="1208" actId="1076"/>
          <ac:spMkLst>
            <pc:docMk/>
            <pc:sldMk cId="1586788320" sldId="263"/>
            <ac:spMk id="2" creationId="{191552CC-6CCC-4BF1-A846-A964465A2A80}"/>
          </ac:spMkLst>
        </pc:spChg>
        <pc:spChg chg="del">
          <ac:chgData name="emre baybas" userId="5c3201701bfe7444" providerId="LiveId" clId="{729AE147-06AC-422C-9A37-1F827B3315BE}" dt="2020-01-18T03:52:39.008" v="1196" actId="478"/>
          <ac:spMkLst>
            <pc:docMk/>
            <pc:sldMk cId="1586788320" sldId="263"/>
            <ac:spMk id="3" creationId="{A9DF772F-91D6-47C8-9504-0C8D9D17BE5B}"/>
          </ac:spMkLst>
        </pc:spChg>
        <pc:picChg chg="add mod">
          <ac:chgData name="emre baybas" userId="5c3201701bfe7444" providerId="LiveId" clId="{729AE147-06AC-422C-9A37-1F827B3315BE}" dt="2020-01-18T03:53:01.050" v="1203" actId="14100"/>
          <ac:picMkLst>
            <pc:docMk/>
            <pc:sldMk cId="1586788320" sldId="263"/>
            <ac:picMk id="4" creationId="{7CE9DA7C-4A01-4414-B7D2-3FB5D32E3750}"/>
          </ac:picMkLst>
        </pc:picChg>
      </pc:sldChg>
      <pc:sldChg chg="addSp delSp modSp ord">
        <pc:chgData name="emre baybas" userId="5c3201701bfe7444" providerId="LiveId" clId="{729AE147-06AC-422C-9A37-1F827B3315BE}" dt="2020-01-19T02:41:02.048" v="14436" actId="20577"/>
        <pc:sldMkLst>
          <pc:docMk/>
          <pc:sldMk cId="483588690" sldId="264"/>
        </pc:sldMkLst>
        <pc:spChg chg="del mod">
          <ac:chgData name="emre baybas" userId="5c3201701bfe7444" providerId="LiveId" clId="{729AE147-06AC-422C-9A37-1F827B3315BE}" dt="2020-01-18T03:55:13.256" v="1229" actId="478"/>
          <ac:spMkLst>
            <pc:docMk/>
            <pc:sldMk cId="483588690" sldId="264"/>
            <ac:spMk id="2" creationId="{191552CC-6CCC-4BF1-A846-A964465A2A80}"/>
          </ac:spMkLst>
        </pc:spChg>
        <pc:spChg chg="mod">
          <ac:chgData name="emre baybas" userId="5c3201701bfe7444" providerId="LiveId" clId="{729AE147-06AC-422C-9A37-1F827B3315BE}" dt="2020-01-18T04:55:10.292" v="2653" actId="255"/>
          <ac:spMkLst>
            <pc:docMk/>
            <pc:sldMk cId="483588690" sldId="264"/>
            <ac:spMk id="3" creationId="{A9DF772F-91D6-47C8-9504-0C8D9D17BE5B}"/>
          </ac:spMkLst>
        </pc:spChg>
        <pc:spChg chg="add del mod">
          <ac:chgData name="emre baybas" userId="5c3201701bfe7444" providerId="LiveId" clId="{729AE147-06AC-422C-9A37-1F827B3315BE}" dt="2020-01-18T03:55:33.852" v="1232" actId="478"/>
          <ac:spMkLst>
            <pc:docMk/>
            <pc:sldMk cId="483588690" sldId="264"/>
            <ac:spMk id="5" creationId="{D3994F16-506C-41E0-9B1C-D1BDC9DB2AB2}"/>
          </ac:spMkLst>
        </pc:spChg>
        <pc:spChg chg="add mod">
          <ac:chgData name="emre baybas" userId="5c3201701bfe7444" providerId="LiveId" clId="{729AE147-06AC-422C-9A37-1F827B3315BE}" dt="2020-01-19T02:41:02.048" v="14436" actId="20577"/>
          <ac:spMkLst>
            <pc:docMk/>
            <pc:sldMk cId="483588690" sldId="264"/>
            <ac:spMk id="6" creationId="{9739DADF-523A-422B-99FF-FF1CB9587F7D}"/>
          </ac:spMkLst>
        </pc:spChg>
        <pc:picChg chg="add del mod">
          <ac:chgData name="emre baybas" userId="5c3201701bfe7444" providerId="LiveId" clId="{729AE147-06AC-422C-9A37-1F827B3315BE}" dt="2020-01-18T04:40:12.922" v="2285" actId="478"/>
          <ac:picMkLst>
            <pc:docMk/>
            <pc:sldMk cId="483588690" sldId="264"/>
            <ac:picMk id="7" creationId="{71D379A8-CEF3-4283-8DA9-0A0071D59042}"/>
          </ac:picMkLst>
        </pc:picChg>
        <pc:picChg chg="add mod">
          <ac:chgData name="emre baybas" userId="5c3201701bfe7444" providerId="LiveId" clId="{729AE147-06AC-422C-9A37-1F827B3315BE}" dt="2020-01-18T04:41:19.887" v="2293" actId="1076"/>
          <ac:picMkLst>
            <pc:docMk/>
            <pc:sldMk cId="483588690" sldId="264"/>
            <ac:picMk id="8" creationId="{04901965-EDA8-4BEA-B90D-7625D6B1D8BE}"/>
          </ac:picMkLst>
        </pc:picChg>
        <pc:picChg chg="add mod">
          <ac:chgData name="emre baybas" userId="5c3201701bfe7444" providerId="LiveId" clId="{729AE147-06AC-422C-9A37-1F827B3315BE}" dt="2020-01-18T04:41:27.791" v="2297" actId="1076"/>
          <ac:picMkLst>
            <pc:docMk/>
            <pc:sldMk cId="483588690" sldId="264"/>
            <ac:picMk id="9" creationId="{9A698DD6-9BD6-4FED-9940-79EFF8DF62EB}"/>
          </ac:picMkLst>
        </pc:picChg>
      </pc:sldChg>
      <pc:sldChg chg="addSp delSp modSp">
        <pc:chgData name="emre baybas" userId="5c3201701bfe7444" providerId="LiveId" clId="{729AE147-06AC-422C-9A37-1F827B3315BE}" dt="2020-01-18T04:30:44.083" v="2122" actId="20577"/>
        <pc:sldMkLst>
          <pc:docMk/>
          <pc:sldMk cId="3615591074" sldId="265"/>
        </pc:sldMkLst>
        <pc:spChg chg="mod">
          <ac:chgData name="emre baybas" userId="5c3201701bfe7444" providerId="LiveId" clId="{729AE147-06AC-422C-9A37-1F827B3315BE}" dt="2020-01-18T04:30:44.083" v="2122" actId="20577"/>
          <ac:spMkLst>
            <pc:docMk/>
            <pc:sldMk cId="3615591074" sldId="265"/>
            <ac:spMk id="2" creationId="{191552CC-6CCC-4BF1-A846-A964465A2A80}"/>
          </ac:spMkLst>
        </pc:spChg>
        <pc:spChg chg="del">
          <ac:chgData name="emre baybas" userId="5c3201701bfe7444" providerId="LiveId" clId="{729AE147-06AC-422C-9A37-1F827B3315BE}" dt="2020-01-18T04:06:34.787" v="1487" actId="478"/>
          <ac:spMkLst>
            <pc:docMk/>
            <pc:sldMk cId="3615591074" sldId="265"/>
            <ac:spMk id="3" creationId="{A9DF772F-91D6-47C8-9504-0C8D9D17BE5B}"/>
          </ac:spMkLst>
        </pc:spChg>
        <pc:spChg chg="add mod">
          <ac:chgData name="emre baybas" userId="5c3201701bfe7444" providerId="LiveId" clId="{729AE147-06AC-422C-9A37-1F827B3315BE}" dt="2020-01-18T04:06:49.634" v="1491" actId="1076"/>
          <ac:spMkLst>
            <pc:docMk/>
            <pc:sldMk cId="3615591074" sldId="265"/>
            <ac:spMk id="7" creationId="{5D825FA8-5718-4126-B99A-0BE0DD7CBAE5}"/>
          </ac:spMkLst>
        </pc:spChg>
        <pc:picChg chg="add mod">
          <ac:chgData name="emre baybas" userId="5c3201701bfe7444" providerId="LiveId" clId="{729AE147-06AC-422C-9A37-1F827B3315BE}" dt="2020-01-18T04:06:48.775" v="1490" actId="1076"/>
          <ac:picMkLst>
            <pc:docMk/>
            <pc:sldMk cId="3615591074" sldId="265"/>
            <ac:picMk id="4" creationId="{3603B75F-7501-48DE-BC16-DA788827BCE5}"/>
          </ac:picMkLst>
        </pc:picChg>
        <pc:picChg chg="add del mod">
          <ac:chgData name="emre baybas" userId="5c3201701bfe7444" providerId="LiveId" clId="{729AE147-06AC-422C-9A37-1F827B3315BE}" dt="2020-01-18T04:06:27.570" v="1483" actId="478"/>
          <ac:picMkLst>
            <pc:docMk/>
            <pc:sldMk cId="3615591074" sldId="265"/>
            <ac:picMk id="5" creationId="{7BD2F548-C80F-49DC-BCB8-6F1AE5BE12AB}"/>
          </ac:picMkLst>
        </pc:picChg>
        <pc:picChg chg="add mod">
          <ac:chgData name="emre baybas" userId="5c3201701bfe7444" providerId="LiveId" clId="{729AE147-06AC-422C-9A37-1F827B3315BE}" dt="2020-01-18T04:06:52.251" v="1492" actId="1076"/>
          <ac:picMkLst>
            <pc:docMk/>
            <pc:sldMk cId="3615591074" sldId="265"/>
            <ac:picMk id="6" creationId="{9B7EF175-DF78-4E0E-8B86-87E36D3F12C2}"/>
          </ac:picMkLst>
        </pc:picChg>
      </pc:sldChg>
      <pc:sldChg chg="addSp delSp modSp">
        <pc:chgData name="emre baybas" userId="5c3201701bfe7444" providerId="LiveId" clId="{729AE147-06AC-422C-9A37-1F827B3315BE}" dt="2020-01-18T04:16:15.297" v="1667" actId="1076"/>
        <pc:sldMkLst>
          <pc:docMk/>
          <pc:sldMk cId="3926054109" sldId="266"/>
        </pc:sldMkLst>
        <pc:spChg chg="mod">
          <ac:chgData name="emre baybas" userId="5c3201701bfe7444" providerId="LiveId" clId="{729AE147-06AC-422C-9A37-1F827B3315BE}" dt="2020-01-18T04:09:48.805" v="1525" actId="27636"/>
          <ac:spMkLst>
            <pc:docMk/>
            <pc:sldMk cId="3926054109" sldId="266"/>
            <ac:spMk id="2" creationId="{191552CC-6CCC-4BF1-A846-A964465A2A80}"/>
          </ac:spMkLst>
        </pc:spChg>
        <pc:spChg chg="mod">
          <ac:chgData name="emre baybas" userId="5c3201701bfe7444" providerId="LiveId" clId="{729AE147-06AC-422C-9A37-1F827B3315BE}" dt="2020-01-18T04:14:34.877" v="1642" actId="1076"/>
          <ac:spMkLst>
            <pc:docMk/>
            <pc:sldMk cId="3926054109" sldId="266"/>
            <ac:spMk id="3" creationId="{A9DF772F-91D6-47C8-9504-0C8D9D17BE5B}"/>
          </ac:spMkLst>
        </pc:spChg>
        <pc:spChg chg="add mod">
          <ac:chgData name="emre baybas" userId="5c3201701bfe7444" providerId="LiveId" clId="{729AE147-06AC-422C-9A37-1F827B3315BE}" dt="2020-01-18T04:16:07.818" v="1666" actId="1076"/>
          <ac:spMkLst>
            <pc:docMk/>
            <pc:sldMk cId="3926054109" sldId="266"/>
            <ac:spMk id="8" creationId="{FA47795E-0CD1-46BD-8536-02BF9CE86A26}"/>
          </ac:spMkLst>
        </pc:spChg>
        <pc:picChg chg="add del mod">
          <ac:chgData name="emre baybas" userId="5c3201701bfe7444" providerId="LiveId" clId="{729AE147-06AC-422C-9A37-1F827B3315BE}" dt="2020-01-18T04:12:55.819" v="1631" actId="478"/>
          <ac:picMkLst>
            <pc:docMk/>
            <pc:sldMk cId="3926054109" sldId="266"/>
            <ac:picMk id="4" creationId="{74126AE1-3F30-4767-A765-0B83AB8E34DD}"/>
          </ac:picMkLst>
        </pc:picChg>
        <pc:picChg chg="add mod">
          <ac:chgData name="emre baybas" userId="5c3201701bfe7444" providerId="LiveId" clId="{729AE147-06AC-422C-9A37-1F827B3315BE}" dt="2020-01-18T04:16:15.297" v="1667" actId="1076"/>
          <ac:picMkLst>
            <pc:docMk/>
            <pc:sldMk cId="3926054109" sldId="266"/>
            <ac:picMk id="5" creationId="{32E30EB4-3759-480D-9033-5AF853B18D0B}"/>
          </ac:picMkLst>
        </pc:picChg>
        <pc:picChg chg="add mod">
          <ac:chgData name="emre baybas" userId="5c3201701bfe7444" providerId="LiveId" clId="{729AE147-06AC-422C-9A37-1F827B3315BE}" dt="2020-01-18T04:15:56.008" v="1662" actId="1076"/>
          <ac:picMkLst>
            <pc:docMk/>
            <pc:sldMk cId="3926054109" sldId="266"/>
            <ac:picMk id="6" creationId="{E8C5FECA-07DD-43E6-B25A-B6F0EA15683A}"/>
          </ac:picMkLst>
        </pc:picChg>
        <pc:picChg chg="add mod">
          <ac:chgData name="emre baybas" userId="5c3201701bfe7444" providerId="LiveId" clId="{729AE147-06AC-422C-9A37-1F827B3315BE}" dt="2020-01-18T04:15:58.173" v="1663" actId="1076"/>
          <ac:picMkLst>
            <pc:docMk/>
            <pc:sldMk cId="3926054109" sldId="266"/>
            <ac:picMk id="7" creationId="{ADE84D84-B885-4031-A505-57BB9A3865AA}"/>
          </ac:picMkLst>
        </pc:picChg>
      </pc:sldChg>
      <pc:sldChg chg="addSp delSp modSp">
        <pc:chgData name="emre baybas" userId="5c3201701bfe7444" providerId="LiveId" clId="{729AE147-06AC-422C-9A37-1F827B3315BE}" dt="2020-01-18T04:27:51.620" v="1985" actId="20577"/>
        <pc:sldMkLst>
          <pc:docMk/>
          <pc:sldMk cId="3352046343" sldId="267"/>
        </pc:sldMkLst>
        <pc:spChg chg="del mod">
          <ac:chgData name="emre baybas" userId="5c3201701bfe7444" providerId="LiveId" clId="{729AE147-06AC-422C-9A37-1F827B3315BE}" dt="2020-01-18T04:21:41.776" v="1878" actId="478"/>
          <ac:spMkLst>
            <pc:docMk/>
            <pc:sldMk cId="3352046343" sldId="267"/>
            <ac:spMk id="2" creationId="{191552CC-6CCC-4BF1-A846-A964465A2A80}"/>
          </ac:spMkLst>
        </pc:spChg>
        <pc:spChg chg="add del mod">
          <ac:chgData name="emre baybas" userId="5c3201701bfe7444" providerId="LiveId" clId="{729AE147-06AC-422C-9A37-1F827B3315BE}" dt="2020-01-18T04:27:51.620" v="1985" actId="20577"/>
          <ac:spMkLst>
            <pc:docMk/>
            <pc:sldMk cId="3352046343" sldId="267"/>
            <ac:spMk id="3" creationId="{A9DF772F-91D6-47C8-9504-0C8D9D17BE5B}"/>
          </ac:spMkLst>
        </pc:spChg>
        <pc:picChg chg="add del mod">
          <ac:chgData name="emre baybas" userId="5c3201701bfe7444" providerId="LiveId" clId="{729AE147-06AC-422C-9A37-1F827B3315BE}" dt="2020-01-18T04:19:27.550" v="1702"/>
          <ac:picMkLst>
            <pc:docMk/>
            <pc:sldMk cId="3352046343" sldId="267"/>
            <ac:picMk id="4" creationId="{1B79BF50-30B6-4B6A-B3D5-F14AFEFD09F9}"/>
          </ac:picMkLst>
        </pc:picChg>
        <pc:picChg chg="add mod">
          <ac:chgData name="emre baybas" userId="5c3201701bfe7444" providerId="LiveId" clId="{729AE147-06AC-422C-9A37-1F827B3315BE}" dt="2020-01-18T04:22:05.021" v="1885" actId="1076"/>
          <ac:picMkLst>
            <pc:docMk/>
            <pc:sldMk cId="3352046343" sldId="267"/>
            <ac:picMk id="5" creationId="{8AEE6E83-D38B-4C55-BB08-399E66302495}"/>
          </ac:picMkLst>
        </pc:picChg>
      </pc:sldChg>
      <pc:sldChg chg="addSp delSp modSp">
        <pc:chgData name="emre baybas" userId="5c3201701bfe7444" providerId="LiveId" clId="{729AE147-06AC-422C-9A37-1F827B3315BE}" dt="2020-01-18T04:26:46.568" v="1973" actId="1076"/>
        <pc:sldMkLst>
          <pc:docMk/>
          <pc:sldMk cId="1177993603" sldId="268"/>
        </pc:sldMkLst>
        <pc:spChg chg="del">
          <ac:chgData name="emre baybas" userId="5c3201701bfe7444" providerId="LiveId" clId="{729AE147-06AC-422C-9A37-1F827B3315BE}" dt="2020-01-18T04:22:50.689" v="1888" actId="478"/>
          <ac:spMkLst>
            <pc:docMk/>
            <pc:sldMk cId="1177993603" sldId="268"/>
            <ac:spMk id="2" creationId="{191552CC-6CCC-4BF1-A846-A964465A2A80}"/>
          </ac:spMkLst>
        </pc:spChg>
        <pc:spChg chg="add del mod">
          <ac:chgData name="emre baybas" userId="5c3201701bfe7444" providerId="LiveId" clId="{729AE147-06AC-422C-9A37-1F827B3315BE}" dt="2020-01-18T04:26:30.265" v="1971" actId="1076"/>
          <ac:spMkLst>
            <pc:docMk/>
            <pc:sldMk cId="1177993603" sldId="268"/>
            <ac:spMk id="3" creationId="{A9DF772F-91D6-47C8-9504-0C8D9D17BE5B}"/>
          </ac:spMkLst>
        </pc:spChg>
        <pc:picChg chg="add del mod">
          <ac:chgData name="emre baybas" userId="5c3201701bfe7444" providerId="LiveId" clId="{729AE147-06AC-422C-9A37-1F827B3315BE}" dt="2020-01-18T04:22:57.669" v="1892"/>
          <ac:picMkLst>
            <pc:docMk/>
            <pc:sldMk cId="1177993603" sldId="268"/>
            <ac:picMk id="4" creationId="{5C911C47-D97D-4162-9026-B62CB51F592F}"/>
          </ac:picMkLst>
        </pc:picChg>
        <pc:picChg chg="add mod">
          <ac:chgData name="emre baybas" userId="5c3201701bfe7444" providerId="LiveId" clId="{729AE147-06AC-422C-9A37-1F827B3315BE}" dt="2020-01-18T04:25:30.921" v="1919" actId="1076"/>
          <ac:picMkLst>
            <pc:docMk/>
            <pc:sldMk cId="1177993603" sldId="268"/>
            <ac:picMk id="5" creationId="{0CA6FA77-82DF-4585-96C6-14145E326980}"/>
          </ac:picMkLst>
        </pc:picChg>
        <pc:picChg chg="add mod">
          <ac:chgData name="emre baybas" userId="5c3201701bfe7444" providerId="LiveId" clId="{729AE147-06AC-422C-9A37-1F827B3315BE}" dt="2020-01-18T04:25:24.795" v="1917" actId="1076"/>
          <ac:picMkLst>
            <pc:docMk/>
            <pc:sldMk cId="1177993603" sldId="268"/>
            <ac:picMk id="6" creationId="{FE9CA2CC-D52A-43BE-827C-967D0A025FD0}"/>
          </ac:picMkLst>
        </pc:picChg>
        <pc:picChg chg="add mod">
          <ac:chgData name="emre baybas" userId="5c3201701bfe7444" providerId="LiveId" clId="{729AE147-06AC-422C-9A37-1F827B3315BE}" dt="2020-01-18T04:25:14.733" v="1910" actId="1076"/>
          <ac:picMkLst>
            <pc:docMk/>
            <pc:sldMk cId="1177993603" sldId="268"/>
            <ac:picMk id="7" creationId="{C159FA87-F6C8-4F55-8173-F2C24BBF62F5}"/>
          </ac:picMkLst>
        </pc:picChg>
        <pc:picChg chg="add mod">
          <ac:chgData name="emre baybas" userId="5c3201701bfe7444" providerId="LiveId" clId="{729AE147-06AC-422C-9A37-1F827B3315BE}" dt="2020-01-18T04:26:46.568" v="1973" actId="1076"/>
          <ac:picMkLst>
            <pc:docMk/>
            <pc:sldMk cId="1177993603" sldId="268"/>
            <ac:picMk id="8" creationId="{5947D551-87FF-4197-8630-992DD90E2320}"/>
          </ac:picMkLst>
        </pc:picChg>
      </pc:sldChg>
      <pc:sldChg chg="addSp delSp modSp">
        <pc:chgData name="emre baybas" userId="5c3201701bfe7444" providerId="LiveId" clId="{729AE147-06AC-422C-9A37-1F827B3315BE}" dt="2020-01-18T04:36:58.004" v="2248" actId="14100"/>
        <pc:sldMkLst>
          <pc:docMk/>
          <pc:sldMk cId="3897628304" sldId="269"/>
        </pc:sldMkLst>
        <pc:spChg chg="mod">
          <ac:chgData name="emre baybas" userId="5c3201701bfe7444" providerId="LiveId" clId="{729AE147-06AC-422C-9A37-1F827B3315BE}" dt="2020-01-18T04:31:33.475" v="2157" actId="1076"/>
          <ac:spMkLst>
            <pc:docMk/>
            <pc:sldMk cId="3897628304" sldId="269"/>
            <ac:spMk id="2" creationId="{191552CC-6CCC-4BF1-A846-A964465A2A80}"/>
          </ac:spMkLst>
        </pc:spChg>
        <pc:spChg chg="del">
          <ac:chgData name="emre baybas" userId="5c3201701bfe7444" providerId="LiveId" clId="{729AE147-06AC-422C-9A37-1F827B3315BE}" dt="2020-01-18T04:34:46.196" v="2158"/>
          <ac:spMkLst>
            <pc:docMk/>
            <pc:sldMk cId="3897628304" sldId="269"/>
            <ac:spMk id="3" creationId="{A9DF772F-91D6-47C8-9504-0C8D9D17BE5B}"/>
          </ac:spMkLst>
        </pc:spChg>
        <pc:spChg chg="add mod">
          <ac:chgData name="emre baybas" userId="5c3201701bfe7444" providerId="LiveId" clId="{729AE147-06AC-422C-9A37-1F827B3315BE}" dt="2020-01-18T04:36:49.233" v="2247" actId="113"/>
          <ac:spMkLst>
            <pc:docMk/>
            <pc:sldMk cId="3897628304" sldId="269"/>
            <ac:spMk id="6" creationId="{4A5F2382-8F82-432F-9DFA-7D26F129BCC0}"/>
          </ac:spMkLst>
        </pc:spChg>
        <pc:picChg chg="add del mod">
          <ac:chgData name="emre baybas" userId="5c3201701bfe7444" providerId="LiveId" clId="{729AE147-06AC-422C-9A37-1F827B3315BE}" dt="2020-01-18T04:35:31.135" v="2161" actId="478"/>
          <ac:picMkLst>
            <pc:docMk/>
            <pc:sldMk cId="3897628304" sldId="269"/>
            <ac:picMk id="4" creationId="{9FC34C19-449F-4F75-88AA-744CA791BBAB}"/>
          </ac:picMkLst>
        </pc:picChg>
        <pc:picChg chg="add mod">
          <ac:chgData name="emre baybas" userId="5c3201701bfe7444" providerId="LiveId" clId="{729AE147-06AC-422C-9A37-1F827B3315BE}" dt="2020-01-18T04:36:58.004" v="2248" actId="14100"/>
          <ac:picMkLst>
            <pc:docMk/>
            <pc:sldMk cId="3897628304" sldId="269"/>
            <ac:picMk id="7" creationId="{598E5652-9F51-4A9C-ABB2-D4C1841886BA}"/>
          </ac:picMkLst>
        </pc:picChg>
      </pc:sldChg>
      <pc:sldChg chg="addSp delSp modSp del">
        <pc:chgData name="emre baybas" userId="5c3201701bfe7444" providerId="LiveId" clId="{729AE147-06AC-422C-9A37-1F827B3315BE}" dt="2020-01-18T04:45:23.667" v="2303" actId="47"/>
        <pc:sldMkLst>
          <pc:docMk/>
          <pc:sldMk cId="3614757200" sldId="270"/>
        </pc:sldMkLst>
        <pc:spChg chg="mod">
          <ac:chgData name="emre baybas" userId="5c3201701bfe7444" providerId="LiveId" clId="{729AE147-06AC-422C-9A37-1F827B3315BE}" dt="2020-01-18T04:45:16.103" v="2302"/>
          <ac:spMkLst>
            <pc:docMk/>
            <pc:sldMk cId="3614757200" sldId="270"/>
            <ac:spMk id="2" creationId="{191552CC-6CCC-4BF1-A846-A964465A2A80}"/>
          </ac:spMkLst>
        </pc:spChg>
        <pc:picChg chg="add del">
          <ac:chgData name="emre baybas" userId="5c3201701bfe7444" providerId="LiveId" clId="{729AE147-06AC-422C-9A37-1F827B3315BE}" dt="2020-01-18T04:37:03.127" v="2249" actId="478"/>
          <ac:picMkLst>
            <pc:docMk/>
            <pc:sldMk cId="3614757200" sldId="270"/>
            <ac:picMk id="4" creationId="{65F92CE4-CB3C-4EDC-B547-FB92EF4F983D}"/>
          </ac:picMkLst>
        </pc:picChg>
      </pc:sldChg>
      <pc:sldChg chg="addSp delSp modSp ord">
        <pc:chgData name="emre baybas" userId="5c3201701bfe7444" providerId="LiveId" clId="{729AE147-06AC-422C-9A37-1F827B3315BE}" dt="2020-01-18T22:29:51.975" v="10015" actId="27636"/>
        <pc:sldMkLst>
          <pc:docMk/>
          <pc:sldMk cId="2791994034" sldId="271"/>
        </pc:sldMkLst>
        <pc:spChg chg="mod">
          <ac:chgData name="emre baybas" userId="5c3201701bfe7444" providerId="LiveId" clId="{729AE147-06AC-422C-9A37-1F827B3315BE}" dt="2020-01-18T22:10:00.456" v="9626" actId="20577"/>
          <ac:spMkLst>
            <pc:docMk/>
            <pc:sldMk cId="2791994034" sldId="271"/>
            <ac:spMk id="2" creationId="{191552CC-6CCC-4BF1-A846-A964465A2A80}"/>
          </ac:spMkLst>
        </pc:spChg>
        <pc:spChg chg="mod">
          <ac:chgData name="emre baybas" userId="5c3201701bfe7444" providerId="LiveId" clId="{729AE147-06AC-422C-9A37-1F827B3315BE}" dt="2020-01-18T22:29:51.975" v="10015" actId="27636"/>
          <ac:spMkLst>
            <pc:docMk/>
            <pc:sldMk cId="2791994034" sldId="271"/>
            <ac:spMk id="3" creationId="{A9DF772F-91D6-47C8-9504-0C8D9D17BE5B}"/>
          </ac:spMkLst>
        </pc:spChg>
        <pc:picChg chg="add mod">
          <ac:chgData name="emre baybas" userId="5c3201701bfe7444" providerId="LiveId" clId="{729AE147-06AC-422C-9A37-1F827B3315BE}" dt="2020-01-18T22:12:19.870" v="9632" actId="1076"/>
          <ac:picMkLst>
            <pc:docMk/>
            <pc:sldMk cId="2791994034" sldId="271"/>
            <ac:picMk id="4" creationId="{EBFB1B3A-0014-46F5-B84E-803999272244}"/>
          </ac:picMkLst>
        </pc:picChg>
        <pc:picChg chg="add del mod">
          <ac:chgData name="emre baybas" userId="5c3201701bfe7444" providerId="LiveId" clId="{729AE147-06AC-422C-9A37-1F827B3315BE}" dt="2020-01-18T22:14:22.640" v="9636" actId="478"/>
          <ac:picMkLst>
            <pc:docMk/>
            <pc:sldMk cId="2791994034" sldId="271"/>
            <ac:picMk id="5" creationId="{B06EDAFE-C824-408E-A670-A0DD2679C704}"/>
          </ac:picMkLst>
        </pc:picChg>
        <pc:picChg chg="add mod">
          <ac:chgData name="emre baybas" userId="5c3201701bfe7444" providerId="LiveId" clId="{729AE147-06AC-422C-9A37-1F827B3315BE}" dt="2020-01-18T22:14:29.287" v="9639" actId="14100"/>
          <ac:picMkLst>
            <pc:docMk/>
            <pc:sldMk cId="2791994034" sldId="271"/>
            <ac:picMk id="6" creationId="{1A22B0BF-F8E3-44D4-8E91-74276E9C1454}"/>
          </ac:picMkLst>
        </pc:picChg>
        <pc:picChg chg="add mod">
          <ac:chgData name="emre baybas" userId="5c3201701bfe7444" providerId="LiveId" clId="{729AE147-06AC-422C-9A37-1F827B3315BE}" dt="2020-01-18T22:15:34.395" v="9643" actId="1076"/>
          <ac:picMkLst>
            <pc:docMk/>
            <pc:sldMk cId="2791994034" sldId="271"/>
            <ac:picMk id="7" creationId="{9B63BBCC-9D14-4ECB-8766-A33E2599154E}"/>
          </ac:picMkLst>
        </pc:picChg>
      </pc:sldChg>
      <pc:sldChg chg="addSp delSp modSp">
        <pc:chgData name="emre baybas" userId="5c3201701bfe7444" providerId="LiveId" clId="{729AE147-06AC-422C-9A37-1F827B3315BE}" dt="2020-01-18T04:59:10.367" v="2709" actId="14100"/>
        <pc:sldMkLst>
          <pc:docMk/>
          <pc:sldMk cId="4251911590" sldId="272"/>
        </pc:sldMkLst>
        <pc:spChg chg="del mod">
          <ac:chgData name="emre baybas" userId="5c3201701bfe7444" providerId="LiveId" clId="{729AE147-06AC-422C-9A37-1F827B3315BE}" dt="2020-01-18T04:54:22.899" v="2637" actId="478"/>
          <ac:spMkLst>
            <pc:docMk/>
            <pc:sldMk cId="4251911590" sldId="272"/>
            <ac:spMk id="2" creationId="{191552CC-6CCC-4BF1-A846-A964465A2A80}"/>
          </ac:spMkLst>
        </pc:spChg>
        <pc:spChg chg="mod">
          <ac:chgData name="emre baybas" userId="5c3201701bfe7444" providerId="LiveId" clId="{729AE147-06AC-422C-9A37-1F827B3315BE}" dt="2020-01-18T04:56:34.248" v="2696" actId="1076"/>
          <ac:spMkLst>
            <pc:docMk/>
            <pc:sldMk cId="4251911590" sldId="272"/>
            <ac:spMk id="3" creationId="{A9DF772F-91D6-47C8-9504-0C8D9D17BE5B}"/>
          </ac:spMkLst>
        </pc:spChg>
        <pc:spChg chg="add del mod">
          <ac:chgData name="emre baybas" userId="5c3201701bfe7444" providerId="LiveId" clId="{729AE147-06AC-422C-9A37-1F827B3315BE}" dt="2020-01-18T04:54:29.926" v="2639" actId="478"/>
          <ac:spMkLst>
            <pc:docMk/>
            <pc:sldMk cId="4251911590" sldId="272"/>
            <ac:spMk id="5" creationId="{7F7FF846-5D6A-4232-A7A9-EC07C1471404}"/>
          </ac:spMkLst>
        </pc:spChg>
        <pc:spChg chg="add mod">
          <ac:chgData name="emre baybas" userId="5c3201701bfe7444" providerId="LiveId" clId="{729AE147-06AC-422C-9A37-1F827B3315BE}" dt="2020-01-18T04:56:40.114" v="2699" actId="27636"/>
          <ac:spMkLst>
            <pc:docMk/>
            <pc:sldMk cId="4251911590" sldId="272"/>
            <ac:spMk id="6" creationId="{1F2C12DB-9B00-4B2B-8C6F-AEBDF3BABBBB}"/>
          </ac:spMkLst>
        </pc:spChg>
        <pc:picChg chg="add mod">
          <ac:chgData name="emre baybas" userId="5c3201701bfe7444" providerId="LiveId" clId="{729AE147-06AC-422C-9A37-1F827B3315BE}" dt="2020-01-18T04:57:17.669" v="2701" actId="1076"/>
          <ac:picMkLst>
            <pc:docMk/>
            <pc:sldMk cId="4251911590" sldId="272"/>
            <ac:picMk id="7" creationId="{697EDC85-C87E-4E64-AE5A-04A99ACAD726}"/>
          </ac:picMkLst>
        </pc:picChg>
        <pc:picChg chg="add mod">
          <ac:chgData name="emre baybas" userId="5c3201701bfe7444" providerId="LiveId" clId="{729AE147-06AC-422C-9A37-1F827B3315BE}" dt="2020-01-18T04:58:01.635" v="2704" actId="1076"/>
          <ac:picMkLst>
            <pc:docMk/>
            <pc:sldMk cId="4251911590" sldId="272"/>
            <ac:picMk id="8" creationId="{1DD1055C-B6DB-443A-990A-981D249F4A3A}"/>
          </ac:picMkLst>
        </pc:picChg>
        <pc:picChg chg="add mod">
          <ac:chgData name="emre baybas" userId="5c3201701bfe7444" providerId="LiveId" clId="{729AE147-06AC-422C-9A37-1F827B3315BE}" dt="2020-01-18T04:59:10.367" v="2709" actId="14100"/>
          <ac:picMkLst>
            <pc:docMk/>
            <pc:sldMk cId="4251911590" sldId="272"/>
            <ac:picMk id="9" creationId="{908219A5-05A5-4D38-AB15-33A66A8FD898}"/>
          </ac:picMkLst>
        </pc:picChg>
      </pc:sldChg>
      <pc:sldChg chg="addSp delSp modSp ord">
        <pc:chgData name="emre baybas" userId="5c3201701bfe7444" providerId="LiveId" clId="{729AE147-06AC-422C-9A37-1F827B3315BE}" dt="2020-01-18T05:52:38.759" v="3797" actId="27636"/>
        <pc:sldMkLst>
          <pc:docMk/>
          <pc:sldMk cId="860355819" sldId="273"/>
        </pc:sldMkLst>
        <pc:spChg chg="mod">
          <ac:chgData name="emre baybas" userId="5c3201701bfe7444" providerId="LiveId" clId="{729AE147-06AC-422C-9A37-1F827B3315BE}" dt="2020-01-18T05:13:11.133" v="2902" actId="207"/>
          <ac:spMkLst>
            <pc:docMk/>
            <pc:sldMk cId="860355819" sldId="273"/>
            <ac:spMk id="2" creationId="{191552CC-6CCC-4BF1-A846-A964465A2A80}"/>
          </ac:spMkLst>
        </pc:spChg>
        <pc:spChg chg="mod">
          <ac:chgData name="emre baybas" userId="5c3201701bfe7444" providerId="LiveId" clId="{729AE147-06AC-422C-9A37-1F827B3315BE}" dt="2020-01-18T05:52:38.759" v="3797" actId="27636"/>
          <ac:spMkLst>
            <pc:docMk/>
            <pc:sldMk cId="860355819" sldId="273"/>
            <ac:spMk id="3" creationId="{A9DF772F-91D6-47C8-9504-0C8D9D17BE5B}"/>
          </ac:spMkLst>
        </pc:spChg>
        <pc:spChg chg="add mod">
          <ac:chgData name="emre baybas" userId="5c3201701bfe7444" providerId="LiveId" clId="{729AE147-06AC-422C-9A37-1F827B3315BE}" dt="2020-01-18T05:27:42.307" v="3097" actId="14100"/>
          <ac:spMkLst>
            <pc:docMk/>
            <pc:sldMk cId="860355819" sldId="273"/>
            <ac:spMk id="6" creationId="{1E468073-3FAA-4C95-9E98-89AC0AC4A366}"/>
          </ac:spMkLst>
        </pc:spChg>
        <pc:picChg chg="add del mod">
          <ac:chgData name="emre baybas" userId="5c3201701bfe7444" providerId="LiveId" clId="{729AE147-06AC-422C-9A37-1F827B3315BE}" dt="2020-01-18T05:19:18.499" v="2951" actId="478"/>
          <ac:picMkLst>
            <pc:docMk/>
            <pc:sldMk cId="860355819" sldId="273"/>
            <ac:picMk id="4" creationId="{020E416F-1E6E-4279-A406-CC6ADEE6B200}"/>
          </ac:picMkLst>
        </pc:picChg>
        <pc:picChg chg="add mod">
          <ac:chgData name="emre baybas" userId="5c3201701bfe7444" providerId="LiveId" clId="{729AE147-06AC-422C-9A37-1F827B3315BE}" dt="2020-01-18T05:19:45.463" v="2956" actId="14100"/>
          <ac:picMkLst>
            <pc:docMk/>
            <pc:sldMk cId="860355819" sldId="273"/>
            <ac:picMk id="5" creationId="{72BAB5C8-0F13-4AFF-89BB-4AFE36464BA5}"/>
          </ac:picMkLst>
        </pc:picChg>
      </pc:sldChg>
      <pc:sldChg chg="addSp delSp modSp ord">
        <pc:chgData name="emre baybas" userId="5c3201701bfe7444" providerId="LiveId" clId="{729AE147-06AC-422C-9A37-1F827B3315BE}" dt="2020-01-18T05:39:41.930" v="3386" actId="113"/>
        <pc:sldMkLst>
          <pc:docMk/>
          <pc:sldMk cId="3007822248" sldId="274"/>
        </pc:sldMkLst>
        <pc:spChg chg="del mod">
          <ac:chgData name="emre baybas" userId="5c3201701bfe7444" providerId="LiveId" clId="{729AE147-06AC-422C-9A37-1F827B3315BE}" dt="2020-01-18T05:10:45.570" v="2748" actId="478"/>
          <ac:spMkLst>
            <pc:docMk/>
            <pc:sldMk cId="3007822248" sldId="274"/>
            <ac:spMk id="2" creationId="{191552CC-6CCC-4BF1-A846-A964465A2A80}"/>
          </ac:spMkLst>
        </pc:spChg>
        <pc:spChg chg="mod">
          <ac:chgData name="emre baybas" userId="5c3201701bfe7444" providerId="LiveId" clId="{729AE147-06AC-422C-9A37-1F827B3315BE}" dt="2020-01-18T05:39:41.930" v="3386" actId="113"/>
          <ac:spMkLst>
            <pc:docMk/>
            <pc:sldMk cId="3007822248" sldId="274"/>
            <ac:spMk id="3" creationId="{A9DF772F-91D6-47C8-9504-0C8D9D17BE5B}"/>
          </ac:spMkLst>
        </pc:spChg>
        <pc:spChg chg="add mod">
          <ac:chgData name="emre baybas" userId="5c3201701bfe7444" providerId="LiveId" clId="{729AE147-06AC-422C-9A37-1F827B3315BE}" dt="2020-01-18T05:37:55.486" v="3255" actId="14100"/>
          <ac:spMkLst>
            <pc:docMk/>
            <pc:sldMk cId="3007822248" sldId="274"/>
            <ac:spMk id="4" creationId="{FC4476D0-C394-42AB-8CA6-DAF8936FA7A8}"/>
          </ac:spMkLst>
        </pc:spChg>
        <pc:spChg chg="add mod">
          <ac:chgData name="emre baybas" userId="5c3201701bfe7444" providerId="LiveId" clId="{729AE147-06AC-422C-9A37-1F827B3315BE}" dt="2020-01-18T05:37:37.812" v="3252" actId="1076"/>
          <ac:spMkLst>
            <pc:docMk/>
            <pc:sldMk cId="3007822248" sldId="274"/>
            <ac:spMk id="8" creationId="{11A42954-32DA-46BB-86FA-CE5A02C56AE0}"/>
          </ac:spMkLst>
        </pc:spChg>
        <pc:picChg chg="add mod">
          <ac:chgData name="emre baybas" userId="5c3201701bfe7444" providerId="LiveId" clId="{729AE147-06AC-422C-9A37-1F827B3315BE}" dt="2020-01-18T05:37:22.631" v="3247" actId="14100"/>
          <ac:picMkLst>
            <pc:docMk/>
            <pc:sldMk cId="3007822248" sldId="274"/>
            <ac:picMk id="5" creationId="{DCF4A5AD-2D38-47DD-9793-01BC6A41F1F9}"/>
          </ac:picMkLst>
        </pc:picChg>
        <pc:picChg chg="add mod">
          <ac:chgData name="emre baybas" userId="5c3201701bfe7444" providerId="LiveId" clId="{729AE147-06AC-422C-9A37-1F827B3315BE}" dt="2020-01-18T05:37:27.571" v="3249" actId="14100"/>
          <ac:picMkLst>
            <pc:docMk/>
            <pc:sldMk cId="3007822248" sldId="274"/>
            <ac:picMk id="6" creationId="{08714EDD-4365-466E-AB13-926C8EF6A540}"/>
          </ac:picMkLst>
        </pc:picChg>
        <pc:picChg chg="add mod">
          <ac:chgData name="emre baybas" userId="5c3201701bfe7444" providerId="LiveId" clId="{729AE147-06AC-422C-9A37-1F827B3315BE}" dt="2020-01-18T05:37:59.375" v="3256" actId="1076"/>
          <ac:picMkLst>
            <pc:docMk/>
            <pc:sldMk cId="3007822248" sldId="274"/>
            <ac:picMk id="7" creationId="{B528A722-89ED-425B-AAD0-7D728EAF0AF6}"/>
          </ac:picMkLst>
        </pc:picChg>
      </pc:sldChg>
      <pc:sldChg chg="addSp delSp modSp">
        <pc:chgData name="emre baybas" userId="5c3201701bfe7444" providerId="LiveId" clId="{729AE147-06AC-422C-9A37-1F827B3315BE}" dt="2020-01-18T05:59:41.215" v="3963" actId="20577"/>
        <pc:sldMkLst>
          <pc:docMk/>
          <pc:sldMk cId="2061363365" sldId="275"/>
        </pc:sldMkLst>
        <pc:spChg chg="del">
          <ac:chgData name="emre baybas" userId="5c3201701bfe7444" providerId="LiveId" clId="{729AE147-06AC-422C-9A37-1F827B3315BE}" dt="2020-01-18T05:40:03.222" v="3390" actId="478"/>
          <ac:spMkLst>
            <pc:docMk/>
            <pc:sldMk cId="2061363365" sldId="275"/>
            <ac:spMk id="2" creationId="{191552CC-6CCC-4BF1-A846-A964465A2A80}"/>
          </ac:spMkLst>
        </pc:spChg>
        <pc:spChg chg="mod">
          <ac:chgData name="emre baybas" userId="5c3201701bfe7444" providerId="LiveId" clId="{729AE147-06AC-422C-9A37-1F827B3315BE}" dt="2020-01-18T05:44:33.161" v="3535" actId="1076"/>
          <ac:spMkLst>
            <pc:docMk/>
            <pc:sldMk cId="2061363365" sldId="275"/>
            <ac:spMk id="3" creationId="{A9DF772F-91D6-47C8-9504-0C8D9D17BE5B}"/>
          </ac:spMkLst>
        </pc:spChg>
        <pc:spChg chg="add mod">
          <ac:chgData name="emre baybas" userId="5c3201701bfe7444" providerId="LiveId" clId="{729AE147-06AC-422C-9A37-1F827B3315BE}" dt="2020-01-18T05:59:41.215" v="3963" actId="20577"/>
          <ac:spMkLst>
            <pc:docMk/>
            <pc:sldMk cId="2061363365" sldId="275"/>
            <ac:spMk id="4" creationId="{14B89381-1F4D-40A0-A157-4AFE82C4B57D}"/>
          </ac:spMkLst>
        </pc:spChg>
        <pc:picChg chg="add mod">
          <ac:chgData name="emre baybas" userId="5c3201701bfe7444" providerId="LiveId" clId="{729AE147-06AC-422C-9A37-1F827B3315BE}" dt="2020-01-18T05:44:28.522" v="3534" actId="1076"/>
          <ac:picMkLst>
            <pc:docMk/>
            <pc:sldMk cId="2061363365" sldId="275"/>
            <ac:picMk id="5" creationId="{ED6CC0FC-3201-48A8-BA7E-E1E126822447}"/>
          </ac:picMkLst>
        </pc:picChg>
      </pc:sldChg>
      <pc:sldChg chg="addSp modSp">
        <pc:chgData name="emre baybas" userId="5c3201701bfe7444" providerId="LiveId" clId="{729AE147-06AC-422C-9A37-1F827B3315BE}" dt="2020-01-18T20:28:08.200" v="7500" actId="113"/>
        <pc:sldMkLst>
          <pc:docMk/>
          <pc:sldMk cId="1713471198" sldId="276"/>
        </pc:sldMkLst>
        <pc:spChg chg="mod">
          <ac:chgData name="emre baybas" userId="5c3201701bfe7444" providerId="LiveId" clId="{729AE147-06AC-422C-9A37-1F827B3315BE}" dt="2020-01-18T20:28:08.200" v="7500" actId="113"/>
          <ac:spMkLst>
            <pc:docMk/>
            <pc:sldMk cId="1713471198" sldId="276"/>
            <ac:spMk id="2" creationId="{191552CC-6CCC-4BF1-A846-A964465A2A80}"/>
          </ac:spMkLst>
        </pc:spChg>
        <pc:spChg chg="mod">
          <ac:chgData name="emre baybas" userId="5c3201701bfe7444" providerId="LiveId" clId="{729AE147-06AC-422C-9A37-1F827B3315BE}" dt="2020-01-18T06:02:18.748" v="4007" actId="1076"/>
          <ac:spMkLst>
            <pc:docMk/>
            <pc:sldMk cId="1713471198" sldId="276"/>
            <ac:spMk id="3" creationId="{A9DF772F-91D6-47C8-9504-0C8D9D17BE5B}"/>
          </ac:spMkLst>
        </pc:spChg>
        <pc:picChg chg="add mod">
          <ac:chgData name="emre baybas" userId="5c3201701bfe7444" providerId="LiveId" clId="{729AE147-06AC-422C-9A37-1F827B3315BE}" dt="2020-01-18T06:02:39.944" v="4012" actId="1076"/>
          <ac:picMkLst>
            <pc:docMk/>
            <pc:sldMk cId="1713471198" sldId="276"/>
            <ac:picMk id="4" creationId="{24DC3A72-F923-4ACC-8909-8EA969CA3B60}"/>
          </ac:picMkLst>
        </pc:picChg>
      </pc:sldChg>
      <pc:sldChg chg="addSp delSp modSp">
        <pc:chgData name="emre baybas" userId="5c3201701bfe7444" providerId="LiveId" clId="{729AE147-06AC-422C-9A37-1F827B3315BE}" dt="2020-01-18T06:28:25.583" v="4635" actId="14100"/>
        <pc:sldMkLst>
          <pc:docMk/>
          <pc:sldMk cId="245458236" sldId="277"/>
        </pc:sldMkLst>
        <pc:spChg chg="mod">
          <ac:chgData name="emre baybas" userId="5c3201701bfe7444" providerId="LiveId" clId="{729AE147-06AC-422C-9A37-1F827B3315BE}" dt="2020-01-18T06:05:32.931" v="4030" actId="14100"/>
          <ac:spMkLst>
            <pc:docMk/>
            <pc:sldMk cId="245458236" sldId="277"/>
            <ac:spMk id="2" creationId="{191552CC-6CCC-4BF1-A846-A964465A2A80}"/>
          </ac:spMkLst>
        </pc:spChg>
        <pc:spChg chg="mod">
          <ac:chgData name="emre baybas" userId="5c3201701bfe7444" providerId="LiveId" clId="{729AE147-06AC-422C-9A37-1F827B3315BE}" dt="2020-01-18T06:08:51.739" v="4226" actId="27636"/>
          <ac:spMkLst>
            <pc:docMk/>
            <pc:sldMk cId="245458236" sldId="277"/>
            <ac:spMk id="3" creationId="{A9DF772F-91D6-47C8-9504-0C8D9D17BE5B}"/>
          </ac:spMkLst>
        </pc:spChg>
        <pc:spChg chg="add mod">
          <ac:chgData name="emre baybas" userId="5c3201701bfe7444" providerId="LiveId" clId="{729AE147-06AC-422C-9A37-1F827B3315BE}" dt="2020-01-18T06:08:56.944" v="4228" actId="1076"/>
          <ac:spMkLst>
            <pc:docMk/>
            <pc:sldMk cId="245458236" sldId="277"/>
            <ac:spMk id="5" creationId="{E5E65001-BB92-4825-A67B-1406E7E62B02}"/>
          </ac:spMkLst>
        </pc:spChg>
        <pc:spChg chg="add del mod">
          <ac:chgData name="emre baybas" userId="5c3201701bfe7444" providerId="LiveId" clId="{729AE147-06AC-422C-9A37-1F827B3315BE}" dt="2020-01-18T06:21:31.718" v="4459"/>
          <ac:spMkLst>
            <pc:docMk/>
            <pc:sldMk cId="245458236" sldId="277"/>
            <ac:spMk id="6" creationId="{96B1BAFE-596C-4FB4-8C37-CBE3D00CB198}"/>
          </ac:spMkLst>
        </pc:spChg>
        <pc:spChg chg="add mod">
          <ac:chgData name="emre baybas" userId="5c3201701bfe7444" providerId="LiveId" clId="{729AE147-06AC-422C-9A37-1F827B3315BE}" dt="2020-01-18T06:27:31.189" v="4628" actId="1076"/>
          <ac:spMkLst>
            <pc:docMk/>
            <pc:sldMk cId="245458236" sldId="277"/>
            <ac:spMk id="8" creationId="{64E1CB82-2CB7-4E22-AE84-B5D447169ED7}"/>
          </ac:spMkLst>
        </pc:spChg>
        <pc:picChg chg="add mod">
          <ac:chgData name="emre baybas" userId="5c3201701bfe7444" providerId="LiveId" clId="{729AE147-06AC-422C-9A37-1F827B3315BE}" dt="2020-01-18T06:08:52.785" v="4227" actId="1076"/>
          <ac:picMkLst>
            <pc:docMk/>
            <pc:sldMk cId="245458236" sldId="277"/>
            <ac:picMk id="4" creationId="{3283AA55-BA07-47F6-8086-3B2DFBD5A002}"/>
          </ac:picMkLst>
        </pc:picChg>
        <pc:picChg chg="add del mod">
          <ac:chgData name="emre baybas" userId="5c3201701bfe7444" providerId="LiveId" clId="{729AE147-06AC-422C-9A37-1F827B3315BE}" dt="2020-01-18T06:28:19.234" v="4632" actId="478"/>
          <ac:picMkLst>
            <pc:docMk/>
            <pc:sldMk cId="245458236" sldId="277"/>
            <ac:picMk id="7" creationId="{B338D031-B1A9-48FA-BCAD-E31E08026ED1}"/>
          </ac:picMkLst>
        </pc:picChg>
        <pc:picChg chg="add mod">
          <ac:chgData name="emre baybas" userId="5c3201701bfe7444" providerId="LiveId" clId="{729AE147-06AC-422C-9A37-1F827B3315BE}" dt="2020-01-18T06:28:25.583" v="4635" actId="14100"/>
          <ac:picMkLst>
            <pc:docMk/>
            <pc:sldMk cId="245458236" sldId="277"/>
            <ac:picMk id="9" creationId="{3CFEEFC4-E115-401B-9AAC-4FF2906B581E}"/>
          </ac:picMkLst>
        </pc:picChg>
      </pc:sldChg>
      <pc:sldChg chg="addSp modSp">
        <pc:chgData name="emre baybas" userId="5c3201701bfe7444" providerId="LiveId" clId="{729AE147-06AC-422C-9A37-1F827B3315BE}" dt="2020-01-18T23:40:46.881" v="10876" actId="20577"/>
        <pc:sldMkLst>
          <pc:docMk/>
          <pc:sldMk cId="2346939585" sldId="278"/>
        </pc:sldMkLst>
        <pc:spChg chg="mod">
          <ac:chgData name="emre baybas" userId="5c3201701bfe7444" providerId="LiveId" clId="{729AE147-06AC-422C-9A37-1F827B3315BE}" dt="2020-01-18T23:39:23.516" v="10834" actId="1076"/>
          <ac:spMkLst>
            <pc:docMk/>
            <pc:sldMk cId="2346939585" sldId="278"/>
            <ac:spMk id="2" creationId="{191552CC-6CCC-4BF1-A846-A964465A2A80}"/>
          </ac:spMkLst>
        </pc:spChg>
        <pc:spChg chg="mod">
          <ac:chgData name="emre baybas" userId="5c3201701bfe7444" providerId="LiveId" clId="{729AE147-06AC-422C-9A37-1F827B3315BE}" dt="2020-01-18T23:39:25.679" v="10835" actId="1076"/>
          <ac:spMkLst>
            <pc:docMk/>
            <pc:sldMk cId="2346939585" sldId="278"/>
            <ac:spMk id="3" creationId="{A9DF772F-91D6-47C8-9504-0C8D9D17BE5B}"/>
          </ac:spMkLst>
        </pc:spChg>
        <pc:spChg chg="add mod">
          <ac:chgData name="emre baybas" userId="5c3201701bfe7444" providerId="LiveId" clId="{729AE147-06AC-422C-9A37-1F827B3315BE}" dt="2020-01-18T23:40:34.059" v="10867" actId="1076"/>
          <ac:spMkLst>
            <pc:docMk/>
            <pc:sldMk cId="2346939585" sldId="278"/>
            <ac:spMk id="4" creationId="{3ABEC08F-DEB4-4D4D-A48B-0C6FBBE2BA68}"/>
          </ac:spMkLst>
        </pc:spChg>
        <pc:spChg chg="add mod">
          <ac:chgData name="emre baybas" userId="5c3201701bfe7444" providerId="LiveId" clId="{729AE147-06AC-422C-9A37-1F827B3315BE}" dt="2020-01-18T23:39:31.821" v="10837" actId="1076"/>
          <ac:spMkLst>
            <pc:docMk/>
            <pc:sldMk cId="2346939585" sldId="278"/>
            <ac:spMk id="6" creationId="{A4C15A5C-3860-40CD-A9BC-5B54A3B43E6A}"/>
          </ac:spMkLst>
        </pc:spChg>
        <pc:spChg chg="add mod">
          <ac:chgData name="emre baybas" userId="5c3201701bfe7444" providerId="LiveId" clId="{729AE147-06AC-422C-9A37-1F827B3315BE}" dt="2020-01-18T23:40:13.457" v="10863" actId="20577"/>
          <ac:spMkLst>
            <pc:docMk/>
            <pc:sldMk cId="2346939585" sldId="278"/>
            <ac:spMk id="9" creationId="{6AB7FAFC-C9A7-4976-B1D1-59DFB192168A}"/>
          </ac:spMkLst>
        </pc:spChg>
        <pc:spChg chg="add mod">
          <ac:chgData name="emre baybas" userId="5c3201701bfe7444" providerId="LiveId" clId="{729AE147-06AC-422C-9A37-1F827B3315BE}" dt="2020-01-18T23:40:46.881" v="10876" actId="20577"/>
          <ac:spMkLst>
            <pc:docMk/>
            <pc:sldMk cId="2346939585" sldId="278"/>
            <ac:spMk id="10" creationId="{07BEF3FC-5CBD-43C7-8D30-E52DED2F9B41}"/>
          </ac:spMkLst>
        </pc:spChg>
        <pc:picChg chg="add mod">
          <ac:chgData name="emre baybas" userId="5c3201701bfe7444" providerId="LiveId" clId="{729AE147-06AC-422C-9A37-1F827B3315BE}" dt="2020-01-18T23:39:27.783" v="10836" actId="1076"/>
          <ac:picMkLst>
            <pc:docMk/>
            <pc:sldMk cId="2346939585" sldId="278"/>
            <ac:picMk id="5" creationId="{27480DA6-AC59-47C1-A674-2FE34ECECC36}"/>
          </ac:picMkLst>
        </pc:picChg>
        <pc:picChg chg="add mod">
          <ac:chgData name="emre baybas" userId="5c3201701bfe7444" providerId="LiveId" clId="{729AE147-06AC-422C-9A37-1F827B3315BE}" dt="2020-01-18T23:40:28.021" v="10865" actId="1076"/>
          <ac:picMkLst>
            <pc:docMk/>
            <pc:sldMk cId="2346939585" sldId="278"/>
            <ac:picMk id="7" creationId="{1A1138CA-2950-41BB-BFB6-3E6A38DEC924}"/>
          </ac:picMkLst>
        </pc:picChg>
        <pc:picChg chg="add mod">
          <ac:chgData name="emre baybas" userId="5c3201701bfe7444" providerId="LiveId" clId="{729AE147-06AC-422C-9A37-1F827B3315BE}" dt="2020-01-18T23:39:46.499" v="10843" actId="1076"/>
          <ac:picMkLst>
            <pc:docMk/>
            <pc:sldMk cId="2346939585" sldId="278"/>
            <ac:picMk id="8" creationId="{CF4B2DF4-37BB-437B-9BE1-6B1E2989ABD2}"/>
          </ac:picMkLst>
        </pc:picChg>
      </pc:sldChg>
      <pc:sldChg chg="addSp modSp">
        <pc:chgData name="emre baybas" userId="5c3201701bfe7444" providerId="LiveId" clId="{729AE147-06AC-422C-9A37-1F827B3315BE}" dt="2020-01-18T06:25:55.329" v="4620" actId="14100"/>
        <pc:sldMkLst>
          <pc:docMk/>
          <pc:sldMk cId="2930367058" sldId="279"/>
        </pc:sldMkLst>
        <pc:spChg chg="mod">
          <ac:chgData name="emre baybas" userId="5c3201701bfe7444" providerId="LiveId" clId="{729AE147-06AC-422C-9A37-1F827B3315BE}" dt="2020-01-18T06:15:16.407" v="4414" actId="113"/>
          <ac:spMkLst>
            <pc:docMk/>
            <pc:sldMk cId="2930367058" sldId="279"/>
            <ac:spMk id="2" creationId="{191552CC-6CCC-4BF1-A846-A964465A2A80}"/>
          </ac:spMkLst>
        </pc:spChg>
        <pc:spChg chg="mod">
          <ac:chgData name="emre baybas" userId="5c3201701bfe7444" providerId="LiveId" clId="{729AE147-06AC-422C-9A37-1F827B3315BE}" dt="2020-01-18T06:25:47.145" v="4618" actId="1076"/>
          <ac:spMkLst>
            <pc:docMk/>
            <pc:sldMk cId="2930367058" sldId="279"/>
            <ac:spMk id="3" creationId="{A9DF772F-91D6-47C8-9504-0C8D9D17BE5B}"/>
          </ac:spMkLst>
        </pc:spChg>
        <pc:picChg chg="add mod">
          <ac:chgData name="emre baybas" userId="5c3201701bfe7444" providerId="LiveId" clId="{729AE147-06AC-422C-9A37-1F827B3315BE}" dt="2020-01-18T06:23:12.434" v="4469" actId="1076"/>
          <ac:picMkLst>
            <pc:docMk/>
            <pc:sldMk cId="2930367058" sldId="279"/>
            <ac:picMk id="4" creationId="{72FE4CCE-2731-4BBD-A76F-21F2B490922D}"/>
          </ac:picMkLst>
        </pc:picChg>
        <pc:picChg chg="add mod">
          <ac:chgData name="emre baybas" userId="5c3201701bfe7444" providerId="LiveId" clId="{729AE147-06AC-422C-9A37-1F827B3315BE}" dt="2020-01-18T06:25:55.329" v="4620" actId="14100"/>
          <ac:picMkLst>
            <pc:docMk/>
            <pc:sldMk cId="2930367058" sldId="279"/>
            <ac:picMk id="5" creationId="{BDCAB48E-A5A5-4607-A2EC-A592EA214267}"/>
          </ac:picMkLst>
        </pc:picChg>
        <pc:picChg chg="add mod">
          <ac:chgData name="emre baybas" userId="5c3201701bfe7444" providerId="LiveId" clId="{729AE147-06AC-422C-9A37-1F827B3315BE}" dt="2020-01-18T06:25:50.222" v="4619" actId="1076"/>
          <ac:picMkLst>
            <pc:docMk/>
            <pc:sldMk cId="2930367058" sldId="279"/>
            <ac:picMk id="6" creationId="{E14C3D6A-019E-41DC-A565-D39468EFB30A}"/>
          </ac:picMkLst>
        </pc:picChg>
      </pc:sldChg>
      <pc:sldChg chg="addSp modSp">
        <pc:chgData name="emre baybas" userId="5c3201701bfe7444" providerId="LiveId" clId="{729AE147-06AC-422C-9A37-1F827B3315BE}" dt="2020-01-18T19:28:45.349" v="6470" actId="20577"/>
        <pc:sldMkLst>
          <pc:docMk/>
          <pc:sldMk cId="2034777099" sldId="280"/>
        </pc:sldMkLst>
        <pc:spChg chg="mod">
          <ac:chgData name="emre baybas" userId="5c3201701bfe7444" providerId="LiveId" clId="{729AE147-06AC-422C-9A37-1F827B3315BE}" dt="2020-01-18T06:37:39.365" v="4817" actId="27636"/>
          <ac:spMkLst>
            <pc:docMk/>
            <pc:sldMk cId="2034777099" sldId="280"/>
            <ac:spMk id="2" creationId="{191552CC-6CCC-4BF1-A846-A964465A2A80}"/>
          </ac:spMkLst>
        </pc:spChg>
        <pc:spChg chg="mod">
          <ac:chgData name="emre baybas" userId="5c3201701bfe7444" providerId="LiveId" clId="{729AE147-06AC-422C-9A37-1F827B3315BE}" dt="2020-01-18T19:28:45.349" v="6470" actId="20577"/>
          <ac:spMkLst>
            <pc:docMk/>
            <pc:sldMk cId="2034777099" sldId="280"/>
            <ac:spMk id="3" creationId="{A9DF772F-91D6-47C8-9504-0C8D9D17BE5B}"/>
          </ac:spMkLst>
        </pc:spChg>
        <pc:spChg chg="add mod">
          <ac:chgData name="emre baybas" userId="5c3201701bfe7444" providerId="LiveId" clId="{729AE147-06AC-422C-9A37-1F827B3315BE}" dt="2020-01-18T19:28:03.785" v="6465" actId="1076"/>
          <ac:spMkLst>
            <pc:docMk/>
            <pc:sldMk cId="2034777099" sldId="280"/>
            <ac:spMk id="6" creationId="{3BD6EDE2-0154-486B-B77D-F0563B77AAE1}"/>
          </ac:spMkLst>
        </pc:spChg>
        <pc:picChg chg="add mod">
          <ac:chgData name="emre baybas" userId="5c3201701bfe7444" providerId="LiveId" clId="{729AE147-06AC-422C-9A37-1F827B3315BE}" dt="2020-01-18T06:37:47.503" v="4821" actId="1076"/>
          <ac:picMkLst>
            <pc:docMk/>
            <pc:sldMk cId="2034777099" sldId="280"/>
            <ac:picMk id="4" creationId="{616708A6-E043-40F0-AC18-FD9D2EDF23F0}"/>
          </ac:picMkLst>
        </pc:picChg>
        <pc:picChg chg="add mod">
          <ac:chgData name="emre baybas" userId="5c3201701bfe7444" providerId="LiveId" clId="{729AE147-06AC-422C-9A37-1F827B3315BE}" dt="2020-01-18T06:37:51.176" v="4822" actId="1076"/>
          <ac:picMkLst>
            <pc:docMk/>
            <pc:sldMk cId="2034777099" sldId="280"/>
            <ac:picMk id="5" creationId="{781F1EFA-9022-4C04-9ABD-E1F77E27B970}"/>
          </ac:picMkLst>
        </pc:picChg>
      </pc:sldChg>
      <pc:sldChg chg="addSp delSp modSp">
        <pc:chgData name="emre baybas" userId="5c3201701bfe7444" providerId="LiveId" clId="{729AE147-06AC-422C-9A37-1F827B3315BE}" dt="2020-01-18T20:16:54.633" v="6892" actId="27636"/>
        <pc:sldMkLst>
          <pc:docMk/>
          <pc:sldMk cId="1473215950" sldId="281"/>
        </pc:sldMkLst>
        <pc:spChg chg="mod">
          <ac:chgData name="emre baybas" userId="5c3201701bfe7444" providerId="LiveId" clId="{729AE147-06AC-422C-9A37-1F827B3315BE}" dt="2020-01-18T19:30:36.527" v="6509" actId="1076"/>
          <ac:spMkLst>
            <pc:docMk/>
            <pc:sldMk cId="1473215950" sldId="281"/>
            <ac:spMk id="2" creationId="{191552CC-6CCC-4BF1-A846-A964465A2A80}"/>
          </ac:spMkLst>
        </pc:spChg>
        <pc:spChg chg="mod">
          <ac:chgData name="emre baybas" userId="5c3201701bfe7444" providerId="LiveId" clId="{729AE147-06AC-422C-9A37-1F827B3315BE}" dt="2020-01-18T20:16:42.946" v="6885" actId="27636"/>
          <ac:spMkLst>
            <pc:docMk/>
            <pc:sldMk cId="1473215950" sldId="281"/>
            <ac:spMk id="3" creationId="{A9DF772F-91D6-47C8-9504-0C8D9D17BE5B}"/>
          </ac:spMkLst>
        </pc:spChg>
        <pc:spChg chg="add del mod">
          <ac:chgData name="emre baybas" userId="5c3201701bfe7444" providerId="LiveId" clId="{729AE147-06AC-422C-9A37-1F827B3315BE}" dt="2020-01-18T06:27:18.027" v="4624"/>
          <ac:spMkLst>
            <pc:docMk/>
            <pc:sldMk cId="1473215950" sldId="281"/>
            <ac:spMk id="5" creationId="{253A5C51-9D67-4315-9E3C-2A2B24F9B427}"/>
          </ac:spMkLst>
        </pc:spChg>
        <pc:spChg chg="add mod">
          <ac:chgData name="emre baybas" userId="5c3201701bfe7444" providerId="LiveId" clId="{729AE147-06AC-422C-9A37-1F827B3315BE}" dt="2020-01-18T20:16:54.633" v="6892" actId="27636"/>
          <ac:spMkLst>
            <pc:docMk/>
            <pc:sldMk cId="1473215950" sldId="281"/>
            <ac:spMk id="7" creationId="{5F061247-ED27-4D41-9185-17EC41FB5D0B}"/>
          </ac:spMkLst>
        </pc:spChg>
        <pc:picChg chg="add del mod">
          <ac:chgData name="emre baybas" userId="5c3201701bfe7444" providerId="LiveId" clId="{729AE147-06AC-422C-9A37-1F827B3315BE}" dt="2020-01-18T06:27:04.849" v="4621"/>
          <ac:picMkLst>
            <pc:docMk/>
            <pc:sldMk cId="1473215950" sldId="281"/>
            <ac:picMk id="4" creationId="{A1A21CCF-DF6C-498B-BC9D-93D45C668B85}"/>
          </ac:picMkLst>
        </pc:picChg>
        <pc:picChg chg="add mod">
          <ac:chgData name="emre baybas" userId="5c3201701bfe7444" providerId="LiveId" clId="{729AE147-06AC-422C-9A37-1F827B3315BE}" dt="2020-01-18T20:16:45.660" v="6886" actId="1076"/>
          <ac:picMkLst>
            <pc:docMk/>
            <pc:sldMk cId="1473215950" sldId="281"/>
            <ac:picMk id="6" creationId="{4AC4059B-5065-4132-8068-12396943B694}"/>
          </ac:picMkLst>
        </pc:picChg>
        <pc:picChg chg="add mod">
          <ac:chgData name="emre baybas" userId="5c3201701bfe7444" providerId="LiveId" clId="{729AE147-06AC-422C-9A37-1F827B3315BE}" dt="2020-01-18T20:16:47.446" v="6887" actId="1076"/>
          <ac:picMkLst>
            <pc:docMk/>
            <pc:sldMk cId="1473215950" sldId="281"/>
            <ac:picMk id="8" creationId="{8B136754-37B3-4405-B6EF-26ECA5EC1649}"/>
          </ac:picMkLst>
        </pc:picChg>
      </pc:sldChg>
      <pc:sldChg chg="addSp modSp ord">
        <pc:chgData name="emre baybas" userId="5c3201701bfe7444" providerId="LiveId" clId="{729AE147-06AC-422C-9A37-1F827B3315BE}" dt="2020-01-18T20:27:43.945" v="7497" actId="1076"/>
        <pc:sldMkLst>
          <pc:docMk/>
          <pc:sldMk cId="1512505337" sldId="282"/>
        </pc:sldMkLst>
        <pc:spChg chg="mod">
          <ac:chgData name="emre baybas" userId="5c3201701bfe7444" providerId="LiveId" clId="{729AE147-06AC-422C-9A37-1F827B3315BE}" dt="2020-01-18T19:29:16.241" v="6474" actId="14100"/>
          <ac:spMkLst>
            <pc:docMk/>
            <pc:sldMk cId="1512505337" sldId="282"/>
            <ac:spMk id="2" creationId="{191552CC-6CCC-4BF1-A846-A964465A2A80}"/>
          </ac:spMkLst>
        </pc:spChg>
        <pc:spChg chg="mod">
          <ac:chgData name="emre baybas" userId="5c3201701bfe7444" providerId="LiveId" clId="{729AE147-06AC-422C-9A37-1F827B3315BE}" dt="2020-01-18T20:27:32.262" v="7493" actId="1076"/>
          <ac:spMkLst>
            <pc:docMk/>
            <pc:sldMk cId="1512505337" sldId="282"/>
            <ac:spMk id="3" creationId="{A9DF772F-91D6-47C8-9504-0C8D9D17BE5B}"/>
          </ac:spMkLst>
        </pc:spChg>
        <pc:picChg chg="add mod">
          <ac:chgData name="emre baybas" userId="5c3201701bfe7444" providerId="LiveId" clId="{729AE147-06AC-422C-9A37-1F827B3315BE}" dt="2020-01-18T20:27:43.945" v="7497" actId="1076"/>
          <ac:picMkLst>
            <pc:docMk/>
            <pc:sldMk cId="1512505337" sldId="282"/>
            <ac:picMk id="4" creationId="{B658C665-8FEA-44CE-8A32-6532A8436321}"/>
          </ac:picMkLst>
        </pc:picChg>
      </pc:sldChg>
      <pc:sldChg chg="addSp modSp ord">
        <pc:chgData name="emre baybas" userId="5c3201701bfe7444" providerId="LiveId" clId="{729AE147-06AC-422C-9A37-1F827B3315BE}" dt="2020-01-18T20:18:27.583" v="7079" actId="20577"/>
        <pc:sldMkLst>
          <pc:docMk/>
          <pc:sldMk cId="4099305334" sldId="283"/>
        </pc:sldMkLst>
        <pc:spChg chg="mod">
          <ac:chgData name="emre baybas" userId="5c3201701bfe7444" providerId="LiveId" clId="{729AE147-06AC-422C-9A37-1F827B3315BE}" dt="2020-01-18T18:52:10.771" v="5436" actId="27636"/>
          <ac:spMkLst>
            <pc:docMk/>
            <pc:sldMk cId="4099305334" sldId="283"/>
            <ac:spMk id="2" creationId="{191552CC-6CCC-4BF1-A846-A964465A2A80}"/>
          </ac:spMkLst>
        </pc:spChg>
        <pc:spChg chg="mod">
          <ac:chgData name="emre baybas" userId="5c3201701bfe7444" providerId="LiveId" clId="{729AE147-06AC-422C-9A37-1F827B3315BE}" dt="2020-01-18T19:19:52.670" v="6227" actId="207"/>
          <ac:spMkLst>
            <pc:docMk/>
            <pc:sldMk cId="4099305334" sldId="283"/>
            <ac:spMk id="3" creationId="{A9DF772F-91D6-47C8-9504-0C8D9D17BE5B}"/>
          </ac:spMkLst>
        </pc:spChg>
        <pc:spChg chg="add mod">
          <ac:chgData name="emre baybas" userId="5c3201701bfe7444" providerId="LiveId" clId="{729AE147-06AC-422C-9A37-1F827B3315BE}" dt="2020-01-18T19:21:08.799" v="6233" actId="1076"/>
          <ac:spMkLst>
            <pc:docMk/>
            <pc:sldMk cId="4099305334" sldId="283"/>
            <ac:spMk id="6" creationId="{1F29E70E-4780-4B1C-A3B8-A8F098479689}"/>
          </ac:spMkLst>
        </pc:spChg>
        <pc:spChg chg="add mod">
          <ac:chgData name="emre baybas" userId="5c3201701bfe7444" providerId="LiveId" clId="{729AE147-06AC-422C-9A37-1F827B3315BE}" dt="2020-01-18T20:18:27.583" v="7079" actId="20577"/>
          <ac:spMkLst>
            <pc:docMk/>
            <pc:sldMk cId="4099305334" sldId="283"/>
            <ac:spMk id="7" creationId="{DCFF8AC6-16C3-4183-9DB9-9C94E5D999D4}"/>
          </ac:spMkLst>
        </pc:spChg>
        <pc:picChg chg="add mod">
          <ac:chgData name="emre baybas" userId="5c3201701bfe7444" providerId="LiveId" clId="{729AE147-06AC-422C-9A37-1F827B3315BE}" dt="2020-01-18T19:25:51.989" v="6339" actId="14100"/>
          <ac:picMkLst>
            <pc:docMk/>
            <pc:sldMk cId="4099305334" sldId="283"/>
            <ac:picMk id="4" creationId="{FA102269-0A45-41DD-AE4A-BE947A8AD167}"/>
          </ac:picMkLst>
        </pc:picChg>
        <pc:picChg chg="add mod">
          <ac:chgData name="emre baybas" userId="5c3201701bfe7444" providerId="LiveId" clId="{729AE147-06AC-422C-9A37-1F827B3315BE}" dt="2020-01-18T19:25:54.858" v="6340" actId="14100"/>
          <ac:picMkLst>
            <pc:docMk/>
            <pc:sldMk cId="4099305334" sldId="283"/>
            <ac:picMk id="5" creationId="{9C8BF4C5-1A93-4FE3-B751-766A897B5274}"/>
          </ac:picMkLst>
        </pc:picChg>
      </pc:sldChg>
      <pc:sldChg chg="addSp modSp del">
        <pc:chgData name="emre baybas" userId="5c3201701bfe7444" providerId="LiveId" clId="{729AE147-06AC-422C-9A37-1F827B3315BE}" dt="2020-01-18T20:27:48.087" v="7498" actId="2696"/>
        <pc:sldMkLst>
          <pc:docMk/>
          <pc:sldMk cId="758377563" sldId="284"/>
        </pc:sldMkLst>
        <pc:spChg chg="mod">
          <ac:chgData name="emre baybas" userId="5c3201701bfe7444" providerId="LiveId" clId="{729AE147-06AC-422C-9A37-1F827B3315BE}" dt="2020-01-18T20:10:05.080" v="6555" actId="207"/>
          <ac:spMkLst>
            <pc:docMk/>
            <pc:sldMk cId="758377563" sldId="284"/>
            <ac:spMk id="2" creationId="{191552CC-6CCC-4BF1-A846-A964465A2A80}"/>
          </ac:spMkLst>
        </pc:spChg>
        <pc:spChg chg="mod">
          <ac:chgData name="emre baybas" userId="5c3201701bfe7444" providerId="LiveId" clId="{729AE147-06AC-422C-9A37-1F827B3315BE}" dt="2020-01-18T20:11:30.492" v="6601" actId="14100"/>
          <ac:spMkLst>
            <pc:docMk/>
            <pc:sldMk cId="758377563" sldId="284"/>
            <ac:spMk id="3" creationId="{A9DF772F-91D6-47C8-9504-0C8D9D17BE5B}"/>
          </ac:spMkLst>
        </pc:spChg>
        <pc:picChg chg="add mod">
          <ac:chgData name="emre baybas" userId="5c3201701bfe7444" providerId="LiveId" clId="{729AE147-06AC-422C-9A37-1F827B3315BE}" dt="2020-01-18T20:11:32.367" v="6602" actId="1076"/>
          <ac:picMkLst>
            <pc:docMk/>
            <pc:sldMk cId="758377563" sldId="284"/>
            <ac:picMk id="4" creationId="{79C4810C-90F9-45E1-80FC-025D2B69FC9E}"/>
          </ac:picMkLst>
        </pc:picChg>
      </pc:sldChg>
      <pc:sldChg chg="addSp modSp ord">
        <pc:chgData name="emre baybas" userId="5c3201701bfe7444" providerId="LiveId" clId="{729AE147-06AC-422C-9A37-1F827B3315BE}" dt="2020-01-18T20:46:07.458" v="7963" actId="20577"/>
        <pc:sldMkLst>
          <pc:docMk/>
          <pc:sldMk cId="1416221063" sldId="285"/>
        </pc:sldMkLst>
        <pc:spChg chg="mod">
          <ac:chgData name="emre baybas" userId="5c3201701bfe7444" providerId="LiveId" clId="{729AE147-06AC-422C-9A37-1F827B3315BE}" dt="2020-01-18T20:44:28.870" v="7931" actId="1076"/>
          <ac:spMkLst>
            <pc:docMk/>
            <pc:sldMk cId="1416221063" sldId="285"/>
            <ac:spMk id="2" creationId="{191552CC-6CCC-4BF1-A846-A964465A2A80}"/>
          </ac:spMkLst>
        </pc:spChg>
        <pc:spChg chg="mod">
          <ac:chgData name="emre baybas" userId="5c3201701bfe7444" providerId="LiveId" clId="{729AE147-06AC-422C-9A37-1F827B3315BE}" dt="2020-01-18T20:46:07.458" v="7963" actId="20577"/>
          <ac:spMkLst>
            <pc:docMk/>
            <pc:sldMk cId="1416221063" sldId="285"/>
            <ac:spMk id="3" creationId="{A9DF772F-91D6-47C8-9504-0C8D9D17BE5B}"/>
          </ac:spMkLst>
        </pc:spChg>
        <pc:spChg chg="add mod">
          <ac:chgData name="emre baybas" userId="5c3201701bfe7444" providerId="LiveId" clId="{729AE147-06AC-422C-9A37-1F827B3315BE}" dt="2020-01-18T20:45:08.101" v="7940" actId="113"/>
          <ac:spMkLst>
            <pc:docMk/>
            <pc:sldMk cId="1416221063" sldId="285"/>
            <ac:spMk id="4" creationId="{58CB9586-15F4-4DCD-94FF-72501A37EE85}"/>
          </ac:spMkLst>
        </pc:spChg>
        <pc:picChg chg="add mod">
          <ac:chgData name="emre baybas" userId="5c3201701bfe7444" providerId="LiveId" clId="{729AE147-06AC-422C-9A37-1F827B3315BE}" dt="2020-01-18T20:45:14.014" v="7942" actId="14100"/>
          <ac:picMkLst>
            <pc:docMk/>
            <pc:sldMk cId="1416221063" sldId="285"/>
            <ac:picMk id="5" creationId="{E58E82A5-BE6E-417F-9154-2DCCBBCF80F2}"/>
          </ac:picMkLst>
        </pc:picChg>
      </pc:sldChg>
      <pc:sldChg chg="addSp delSp modSp">
        <pc:chgData name="emre baybas" userId="5c3201701bfe7444" providerId="LiveId" clId="{729AE147-06AC-422C-9A37-1F827B3315BE}" dt="2020-01-18T20:58:50.806" v="8241" actId="1076"/>
        <pc:sldMkLst>
          <pc:docMk/>
          <pc:sldMk cId="2136754343" sldId="286"/>
        </pc:sldMkLst>
        <pc:spChg chg="mod">
          <ac:chgData name="emre baybas" userId="5c3201701bfe7444" providerId="LiveId" clId="{729AE147-06AC-422C-9A37-1F827B3315BE}" dt="2020-01-18T20:57:20.218" v="8227" actId="1076"/>
          <ac:spMkLst>
            <pc:docMk/>
            <pc:sldMk cId="2136754343" sldId="286"/>
            <ac:spMk id="2" creationId="{191552CC-6CCC-4BF1-A846-A964465A2A80}"/>
          </ac:spMkLst>
        </pc:spChg>
        <pc:spChg chg="del mod">
          <ac:chgData name="emre baybas" userId="5c3201701bfe7444" providerId="LiveId" clId="{729AE147-06AC-422C-9A37-1F827B3315BE}" dt="2020-01-18T20:46:51.688" v="7968"/>
          <ac:spMkLst>
            <pc:docMk/>
            <pc:sldMk cId="2136754343" sldId="286"/>
            <ac:spMk id="3" creationId="{A9DF772F-91D6-47C8-9504-0C8D9D17BE5B}"/>
          </ac:spMkLst>
        </pc:spChg>
        <pc:spChg chg="add mod">
          <ac:chgData name="emre baybas" userId="5c3201701bfe7444" providerId="LiveId" clId="{729AE147-06AC-422C-9A37-1F827B3315BE}" dt="2020-01-18T20:52:54.046" v="8131" actId="14100"/>
          <ac:spMkLst>
            <pc:docMk/>
            <pc:sldMk cId="2136754343" sldId="286"/>
            <ac:spMk id="8" creationId="{0C21A7BE-BE97-46F3-97C8-066A103F2984}"/>
          </ac:spMkLst>
        </pc:spChg>
        <pc:spChg chg="add mod">
          <ac:chgData name="emre baybas" userId="5c3201701bfe7444" providerId="LiveId" clId="{729AE147-06AC-422C-9A37-1F827B3315BE}" dt="2020-01-18T20:57:37.160" v="8230" actId="1076"/>
          <ac:spMkLst>
            <pc:docMk/>
            <pc:sldMk cId="2136754343" sldId="286"/>
            <ac:spMk id="9" creationId="{0A01DDEA-A538-4C80-8DF5-1CF201A50501}"/>
          </ac:spMkLst>
        </pc:spChg>
        <pc:spChg chg="add mod">
          <ac:chgData name="emre baybas" userId="5c3201701bfe7444" providerId="LiveId" clId="{729AE147-06AC-422C-9A37-1F827B3315BE}" dt="2020-01-18T20:58:50.806" v="8241" actId="1076"/>
          <ac:spMkLst>
            <pc:docMk/>
            <pc:sldMk cId="2136754343" sldId="286"/>
            <ac:spMk id="15" creationId="{93614342-F931-4491-AFCB-19F254FACBF8}"/>
          </ac:spMkLst>
        </pc:spChg>
        <pc:picChg chg="add mod">
          <ac:chgData name="emre baybas" userId="5c3201701bfe7444" providerId="LiveId" clId="{729AE147-06AC-422C-9A37-1F827B3315BE}" dt="2020-01-18T20:58:44.901" v="8240" actId="1076"/>
          <ac:picMkLst>
            <pc:docMk/>
            <pc:sldMk cId="2136754343" sldId="286"/>
            <ac:picMk id="4" creationId="{D4617F2F-A4F8-420D-AA3F-319C6C353C56}"/>
          </ac:picMkLst>
        </pc:picChg>
        <pc:picChg chg="add mod">
          <ac:chgData name="emre baybas" userId="5c3201701bfe7444" providerId="LiveId" clId="{729AE147-06AC-422C-9A37-1F827B3315BE}" dt="2020-01-18T20:58:35.348" v="8238" actId="1076"/>
          <ac:picMkLst>
            <pc:docMk/>
            <pc:sldMk cId="2136754343" sldId="286"/>
            <ac:picMk id="5" creationId="{F76E59EA-713F-42E5-8066-9AAFECE1FF70}"/>
          </ac:picMkLst>
        </pc:picChg>
        <pc:picChg chg="add mod">
          <ac:chgData name="emre baybas" userId="5c3201701bfe7444" providerId="LiveId" clId="{729AE147-06AC-422C-9A37-1F827B3315BE}" dt="2020-01-18T20:48:06.103" v="7988" actId="1076"/>
          <ac:picMkLst>
            <pc:docMk/>
            <pc:sldMk cId="2136754343" sldId="286"/>
            <ac:picMk id="6" creationId="{F3660032-B5C3-4378-B378-196A0E8836CC}"/>
          </ac:picMkLst>
        </pc:picChg>
        <pc:picChg chg="add mod">
          <ac:chgData name="emre baybas" userId="5c3201701bfe7444" providerId="LiveId" clId="{729AE147-06AC-422C-9A37-1F827B3315BE}" dt="2020-01-18T20:57:24.385" v="8229" actId="1076"/>
          <ac:picMkLst>
            <pc:docMk/>
            <pc:sldMk cId="2136754343" sldId="286"/>
            <ac:picMk id="7" creationId="{DFBF7E47-4A2C-4B66-9263-EFBFED4B0DEC}"/>
          </ac:picMkLst>
        </pc:picChg>
        <pc:cxnChg chg="add mod">
          <ac:chgData name="emre baybas" userId="5c3201701bfe7444" providerId="LiveId" clId="{729AE147-06AC-422C-9A37-1F827B3315BE}" dt="2020-01-18T20:58:31.829" v="8237" actId="1076"/>
          <ac:cxnSpMkLst>
            <pc:docMk/>
            <pc:sldMk cId="2136754343" sldId="286"/>
            <ac:cxnSpMk id="11" creationId="{DF7AA4F0-ECE3-4254-A5F1-49A31D8C42A7}"/>
          </ac:cxnSpMkLst>
        </pc:cxnChg>
      </pc:sldChg>
      <pc:sldChg chg="addSp delSp modSp">
        <pc:chgData name="emre baybas" userId="5c3201701bfe7444" providerId="LiveId" clId="{729AE147-06AC-422C-9A37-1F827B3315BE}" dt="2020-01-18T20:56:42.780" v="8221" actId="1076"/>
        <pc:sldMkLst>
          <pc:docMk/>
          <pc:sldMk cId="1021972452" sldId="287"/>
        </pc:sldMkLst>
        <pc:spChg chg="del">
          <ac:chgData name="emre baybas" userId="5c3201701bfe7444" providerId="LiveId" clId="{729AE147-06AC-422C-9A37-1F827B3315BE}" dt="2020-01-18T20:48:35.670" v="7999" actId="478"/>
          <ac:spMkLst>
            <pc:docMk/>
            <pc:sldMk cId="1021972452" sldId="287"/>
            <ac:spMk id="2" creationId="{191552CC-6CCC-4BF1-A846-A964465A2A80}"/>
          </ac:spMkLst>
        </pc:spChg>
        <pc:spChg chg="mod">
          <ac:chgData name="emre baybas" userId="5c3201701bfe7444" providerId="LiveId" clId="{729AE147-06AC-422C-9A37-1F827B3315BE}" dt="2020-01-18T20:55:53.557" v="8214" actId="207"/>
          <ac:spMkLst>
            <pc:docMk/>
            <pc:sldMk cId="1021972452" sldId="287"/>
            <ac:spMk id="3" creationId="{A9DF772F-91D6-47C8-9504-0C8D9D17BE5B}"/>
          </ac:spMkLst>
        </pc:spChg>
        <pc:spChg chg="add mod">
          <ac:chgData name="emre baybas" userId="5c3201701bfe7444" providerId="LiveId" clId="{729AE147-06AC-422C-9A37-1F827B3315BE}" dt="2020-01-18T20:53:38.831" v="8140" actId="20577"/>
          <ac:spMkLst>
            <pc:docMk/>
            <pc:sldMk cId="1021972452" sldId="287"/>
            <ac:spMk id="4" creationId="{8EB3CFE2-AEE6-4819-957E-ACC433A7B0E1}"/>
          </ac:spMkLst>
        </pc:spChg>
        <pc:picChg chg="add mod">
          <ac:chgData name="emre baybas" userId="5c3201701bfe7444" providerId="LiveId" clId="{729AE147-06AC-422C-9A37-1F827B3315BE}" dt="2020-01-18T20:53:51.834" v="8145" actId="14100"/>
          <ac:picMkLst>
            <pc:docMk/>
            <pc:sldMk cId="1021972452" sldId="287"/>
            <ac:picMk id="5" creationId="{C280FF4C-4D97-4B0C-A691-30119E2C6441}"/>
          </ac:picMkLst>
        </pc:picChg>
        <pc:picChg chg="add mod">
          <ac:chgData name="emre baybas" userId="5c3201701bfe7444" providerId="LiveId" clId="{729AE147-06AC-422C-9A37-1F827B3315BE}" dt="2020-01-18T20:55:20.654" v="8152" actId="1076"/>
          <ac:picMkLst>
            <pc:docMk/>
            <pc:sldMk cId="1021972452" sldId="287"/>
            <ac:picMk id="6" creationId="{49DD0854-BC73-4906-91EA-EF79484DFBD4}"/>
          </ac:picMkLst>
        </pc:picChg>
        <pc:picChg chg="add mod">
          <ac:chgData name="emre baybas" userId="5c3201701bfe7444" providerId="LiveId" clId="{729AE147-06AC-422C-9A37-1F827B3315BE}" dt="2020-01-18T20:56:42.780" v="8221" actId="1076"/>
          <ac:picMkLst>
            <pc:docMk/>
            <pc:sldMk cId="1021972452" sldId="287"/>
            <ac:picMk id="7" creationId="{4644A326-97CB-47D0-B1C2-C95EC9497982}"/>
          </ac:picMkLst>
        </pc:picChg>
      </pc:sldChg>
      <pc:sldChg chg="addSp delSp modSp ord">
        <pc:chgData name="emre baybas" userId="5c3201701bfe7444" providerId="LiveId" clId="{729AE147-06AC-422C-9A37-1F827B3315BE}" dt="2020-01-18T21:21:21.678" v="8267"/>
        <pc:sldMkLst>
          <pc:docMk/>
          <pc:sldMk cId="1731619142" sldId="288"/>
        </pc:sldMkLst>
        <pc:spChg chg="mod">
          <ac:chgData name="emre baybas" userId="5c3201701bfe7444" providerId="LiveId" clId="{729AE147-06AC-422C-9A37-1F827B3315BE}" dt="2020-01-18T21:16:26.911" v="8265" actId="1076"/>
          <ac:spMkLst>
            <pc:docMk/>
            <pc:sldMk cId="1731619142" sldId="288"/>
            <ac:spMk id="2" creationId="{191552CC-6CCC-4BF1-A846-A964465A2A80}"/>
          </ac:spMkLst>
        </pc:spChg>
        <pc:spChg chg="del">
          <ac:chgData name="emre baybas" userId="5c3201701bfe7444" providerId="LiveId" clId="{729AE147-06AC-422C-9A37-1F827B3315BE}" dt="2020-01-18T21:16:14.784" v="8260"/>
          <ac:spMkLst>
            <pc:docMk/>
            <pc:sldMk cId="1731619142" sldId="288"/>
            <ac:spMk id="3" creationId="{A9DF772F-91D6-47C8-9504-0C8D9D17BE5B}"/>
          </ac:spMkLst>
        </pc:spChg>
        <pc:picChg chg="add mod">
          <ac:chgData name="emre baybas" userId="5c3201701bfe7444" providerId="LiveId" clId="{729AE147-06AC-422C-9A37-1F827B3315BE}" dt="2020-01-18T21:16:17.913" v="8262" actId="1076"/>
          <ac:picMkLst>
            <pc:docMk/>
            <pc:sldMk cId="1731619142" sldId="288"/>
            <ac:picMk id="4" creationId="{1F55691F-1A66-492A-954C-A5A949236E1D}"/>
          </ac:picMkLst>
        </pc:picChg>
      </pc:sldChg>
      <pc:sldChg chg="addSp delSp modSp">
        <pc:chgData name="emre baybas" userId="5c3201701bfe7444" providerId="LiveId" clId="{729AE147-06AC-422C-9A37-1F827B3315BE}" dt="2020-01-18T21:25:44.623" v="8462" actId="1076"/>
        <pc:sldMkLst>
          <pc:docMk/>
          <pc:sldMk cId="2632058651" sldId="289"/>
        </pc:sldMkLst>
        <pc:spChg chg="mod">
          <ac:chgData name="emre baybas" userId="5c3201701bfe7444" providerId="LiveId" clId="{729AE147-06AC-422C-9A37-1F827B3315BE}" dt="2020-01-18T21:23:00.718" v="8405" actId="14100"/>
          <ac:spMkLst>
            <pc:docMk/>
            <pc:sldMk cId="2632058651" sldId="289"/>
            <ac:spMk id="2" creationId="{191552CC-6CCC-4BF1-A846-A964465A2A80}"/>
          </ac:spMkLst>
        </pc:spChg>
        <pc:spChg chg="mod">
          <ac:chgData name="emre baybas" userId="5c3201701bfe7444" providerId="LiveId" clId="{729AE147-06AC-422C-9A37-1F827B3315BE}" dt="2020-01-18T21:24:42.459" v="8445" actId="20577"/>
          <ac:spMkLst>
            <pc:docMk/>
            <pc:sldMk cId="2632058651" sldId="289"/>
            <ac:spMk id="3" creationId="{A9DF772F-91D6-47C8-9504-0C8D9D17BE5B}"/>
          </ac:spMkLst>
        </pc:spChg>
        <pc:spChg chg="add del mod">
          <ac:chgData name="emre baybas" userId="5c3201701bfe7444" providerId="LiveId" clId="{729AE147-06AC-422C-9A37-1F827B3315BE}" dt="2020-01-18T21:25:28.501" v="8453" actId="478"/>
          <ac:spMkLst>
            <pc:docMk/>
            <pc:sldMk cId="2632058651" sldId="289"/>
            <ac:spMk id="6" creationId="{6358B22D-9FAE-449A-A8DC-8315A9D73230}"/>
          </ac:spMkLst>
        </pc:spChg>
        <pc:picChg chg="add mod">
          <ac:chgData name="emre baybas" userId="5c3201701bfe7444" providerId="LiveId" clId="{729AE147-06AC-422C-9A37-1F827B3315BE}" dt="2020-01-18T21:25:42.348" v="8461" actId="1076"/>
          <ac:picMkLst>
            <pc:docMk/>
            <pc:sldMk cId="2632058651" sldId="289"/>
            <ac:picMk id="4" creationId="{ED495E28-7180-401F-AF44-7AEEDCE08B53}"/>
          </ac:picMkLst>
        </pc:picChg>
        <pc:picChg chg="add mod">
          <ac:chgData name="emre baybas" userId="5c3201701bfe7444" providerId="LiveId" clId="{729AE147-06AC-422C-9A37-1F827B3315BE}" dt="2020-01-18T21:25:37.332" v="8458" actId="1076"/>
          <ac:picMkLst>
            <pc:docMk/>
            <pc:sldMk cId="2632058651" sldId="289"/>
            <ac:picMk id="5" creationId="{5554393A-3740-4AE5-A471-6AE9AA56A634}"/>
          </ac:picMkLst>
        </pc:picChg>
        <pc:picChg chg="add mod">
          <ac:chgData name="emre baybas" userId="5c3201701bfe7444" providerId="LiveId" clId="{729AE147-06AC-422C-9A37-1F827B3315BE}" dt="2020-01-18T21:25:44.623" v="8462" actId="1076"/>
          <ac:picMkLst>
            <pc:docMk/>
            <pc:sldMk cId="2632058651" sldId="289"/>
            <ac:picMk id="7" creationId="{EEBC682C-5AF2-4392-AA79-1A860D9CC725}"/>
          </ac:picMkLst>
        </pc:picChg>
      </pc:sldChg>
      <pc:sldChg chg="modSp">
        <pc:chgData name="emre baybas" userId="5c3201701bfe7444" providerId="LiveId" clId="{729AE147-06AC-422C-9A37-1F827B3315BE}" dt="2020-01-20T04:20:02.164" v="14677" actId="20577"/>
        <pc:sldMkLst>
          <pc:docMk/>
          <pc:sldMk cId="4037923856" sldId="290"/>
        </pc:sldMkLst>
        <pc:spChg chg="mod">
          <ac:chgData name="emre baybas" userId="5c3201701bfe7444" providerId="LiveId" clId="{729AE147-06AC-422C-9A37-1F827B3315BE}" dt="2020-01-18T23:26:04.532" v="10486" actId="14100"/>
          <ac:spMkLst>
            <pc:docMk/>
            <pc:sldMk cId="4037923856" sldId="290"/>
            <ac:spMk id="2" creationId="{191552CC-6CCC-4BF1-A846-A964465A2A80}"/>
          </ac:spMkLst>
        </pc:spChg>
        <pc:spChg chg="mod">
          <ac:chgData name="emre baybas" userId="5c3201701bfe7444" providerId="LiveId" clId="{729AE147-06AC-422C-9A37-1F827B3315BE}" dt="2020-01-20T04:20:02.164" v="14677" actId="20577"/>
          <ac:spMkLst>
            <pc:docMk/>
            <pc:sldMk cId="4037923856" sldId="290"/>
            <ac:spMk id="3" creationId="{A9DF772F-91D6-47C8-9504-0C8D9D17BE5B}"/>
          </ac:spMkLst>
        </pc:spChg>
      </pc:sldChg>
      <pc:sldChg chg="addSp modSp ord">
        <pc:chgData name="emre baybas" userId="5c3201701bfe7444" providerId="LiveId" clId="{729AE147-06AC-422C-9A37-1F827B3315BE}" dt="2020-01-19T01:21:25.432" v="13265" actId="1076"/>
        <pc:sldMkLst>
          <pc:docMk/>
          <pc:sldMk cId="2098793313" sldId="291"/>
        </pc:sldMkLst>
        <pc:spChg chg="mod">
          <ac:chgData name="emre baybas" userId="5c3201701bfe7444" providerId="LiveId" clId="{729AE147-06AC-422C-9A37-1F827B3315BE}" dt="2020-01-19T01:16:14.264" v="13043" actId="20577"/>
          <ac:spMkLst>
            <pc:docMk/>
            <pc:sldMk cId="2098793313" sldId="291"/>
            <ac:spMk id="2" creationId="{191552CC-6CCC-4BF1-A846-A964465A2A80}"/>
          </ac:spMkLst>
        </pc:spChg>
        <pc:spChg chg="mod">
          <ac:chgData name="emre baybas" userId="5c3201701bfe7444" providerId="LiveId" clId="{729AE147-06AC-422C-9A37-1F827B3315BE}" dt="2020-01-19T01:20:54.061" v="13248" actId="1076"/>
          <ac:spMkLst>
            <pc:docMk/>
            <pc:sldMk cId="2098793313" sldId="291"/>
            <ac:spMk id="3" creationId="{A9DF772F-91D6-47C8-9504-0C8D9D17BE5B}"/>
          </ac:spMkLst>
        </pc:spChg>
        <pc:spChg chg="add mod">
          <ac:chgData name="emre baybas" userId="5c3201701bfe7444" providerId="LiveId" clId="{729AE147-06AC-422C-9A37-1F827B3315BE}" dt="2020-01-19T01:15:45.409" v="13025" actId="1076"/>
          <ac:spMkLst>
            <pc:docMk/>
            <pc:sldMk cId="2098793313" sldId="291"/>
            <ac:spMk id="5" creationId="{B2351199-514E-4892-92ED-69188C64F4CC}"/>
          </ac:spMkLst>
        </pc:spChg>
        <pc:spChg chg="add mod">
          <ac:chgData name="emre baybas" userId="5c3201701bfe7444" providerId="LiveId" clId="{729AE147-06AC-422C-9A37-1F827B3315BE}" dt="2020-01-19T01:21:11.963" v="13257" actId="1076"/>
          <ac:spMkLst>
            <pc:docMk/>
            <pc:sldMk cId="2098793313" sldId="291"/>
            <ac:spMk id="6" creationId="{DC971CE5-E6B7-4BC3-B2D9-E31CEFC7DC09}"/>
          </ac:spMkLst>
        </pc:spChg>
        <pc:spChg chg="add mod">
          <ac:chgData name="emre baybas" userId="5c3201701bfe7444" providerId="LiveId" clId="{729AE147-06AC-422C-9A37-1F827B3315BE}" dt="2020-01-19T01:21:25.432" v="13265" actId="1076"/>
          <ac:spMkLst>
            <pc:docMk/>
            <pc:sldMk cId="2098793313" sldId="291"/>
            <ac:spMk id="7" creationId="{6E81D466-0FFD-4C0B-B5F9-91041ED6D959}"/>
          </ac:spMkLst>
        </pc:spChg>
        <pc:picChg chg="add mod">
          <ac:chgData name="emre baybas" userId="5c3201701bfe7444" providerId="LiveId" clId="{729AE147-06AC-422C-9A37-1F827B3315BE}" dt="2020-01-19T01:20:51.669" v="13247" actId="1076"/>
          <ac:picMkLst>
            <pc:docMk/>
            <pc:sldMk cId="2098793313" sldId="291"/>
            <ac:picMk id="4" creationId="{D0111F2C-7A96-4A05-8C0A-AB780618D462}"/>
          </ac:picMkLst>
        </pc:picChg>
        <pc:picChg chg="add mod">
          <ac:chgData name="emre baybas" userId="5c3201701bfe7444" providerId="LiveId" clId="{729AE147-06AC-422C-9A37-1F827B3315BE}" dt="2020-01-19T01:21:18.646" v="13260" actId="1076"/>
          <ac:picMkLst>
            <pc:docMk/>
            <pc:sldMk cId="2098793313" sldId="291"/>
            <ac:picMk id="8" creationId="{3DFFAD42-B0D7-4BA7-AF3D-18F1F2F8FF7A}"/>
          </ac:picMkLst>
        </pc:picChg>
      </pc:sldChg>
      <pc:sldChg chg="del">
        <pc:chgData name="emre baybas" userId="5c3201701bfe7444" providerId="LiveId" clId="{729AE147-06AC-422C-9A37-1F827B3315BE}" dt="2020-01-19T00:55:15.303" v="12975" actId="47"/>
        <pc:sldMkLst>
          <pc:docMk/>
          <pc:sldMk cId="27667864" sldId="292"/>
        </pc:sldMkLst>
      </pc:sldChg>
      <pc:sldChg chg="del">
        <pc:chgData name="emre baybas" userId="5c3201701bfe7444" providerId="LiveId" clId="{729AE147-06AC-422C-9A37-1F827B3315BE}" dt="2020-01-19T03:31:53.771" v="14480" actId="47"/>
        <pc:sldMkLst>
          <pc:docMk/>
          <pc:sldMk cId="4249119411" sldId="293"/>
        </pc:sldMkLst>
      </pc:sldChg>
      <pc:sldChg chg="del">
        <pc:chgData name="emre baybas" userId="5c3201701bfe7444" providerId="LiveId" clId="{729AE147-06AC-422C-9A37-1F827B3315BE}" dt="2020-01-19T03:31:54.629" v="14481" actId="47"/>
        <pc:sldMkLst>
          <pc:docMk/>
          <pc:sldMk cId="1330482082" sldId="294"/>
        </pc:sldMkLst>
      </pc:sldChg>
      <pc:sldChg chg="del">
        <pc:chgData name="emre baybas" userId="5c3201701bfe7444" providerId="LiveId" clId="{729AE147-06AC-422C-9A37-1F827B3315BE}" dt="2020-01-19T03:31:55.363" v="14482" actId="47"/>
        <pc:sldMkLst>
          <pc:docMk/>
          <pc:sldMk cId="3659537357" sldId="295"/>
        </pc:sldMkLst>
      </pc:sldChg>
      <pc:sldChg chg="del">
        <pc:chgData name="emre baybas" userId="5c3201701bfe7444" providerId="LiveId" clId="{729AE147-06AC-422C-9A37-1F827B3315BE}" dt="2020-01-19T03:31:57.577" v="14483" actId="47"/>
        <pc:sldMkLst>
          <pc:docMk/>
          <pc:sldMk cId="994889204" sldId="296"/>
        </pc:sldMkLst>
      </pc:sldChg>
      <pc:sldChg chg="addSp modSp">
        <pc:chgData name="emre baybas" userId="5c3201701bfe7444" providerId="LiveId" clId="{729AE147-06AC-422C-9A37-1F827B3315BE}" dt="2020-01-18T22:26:45.519" v="10012" actId="113"/>
        <pc:sldMkLst>
          <pc:docMk/>
          <pc:sldMk cId="1810431659" sldId="297"/>
        </pc:sldMkLst>
        <pc:spChg chg="mod">
          <ac:chgData name="emre baybas" userId="5c3201701bfe7444" providerId="LiveId" clId="{729AE147-06AC-422C-9A37-1F827B3315BE}" dt="2020-01-18T22:15:46.115" v="9647" actId="14100"/>
          <ac:spMkLst>
            <pc:docMk/>
            <pc:sldMk cId="1810431659" sldId="297"/>
            <ac:spMk id="2" creationId="{191552CC-6CCC-4BF1-A846-A964465A2A80}"/>
          </ac:spMkLst>
        </pc:spChg>
        <pc:spChg chg="mod">
          <ac:chgData name="emre baybas" userId="5c3201701bfe7444" providerId="LiveId" clId="{729AE147-06AC-422C-9A37-1F827B3315BE}" dt="2020-01-18T22:26:45.519" v="10012" actId="113"/>
          <ac:spMkLst>
            <pc:docMk/>
            <pc:sldMk cId="1810431659" sldId="297"/>
            <ac:spMk id="3" creationId="{A9DF772F-91D6-47C8-9504-0C8D9D17BE5B}"/>
          </ac:spMkLst>
        </pc:spChg>
        <pc:picChg chg="add mod">
          <ac:chgData name="emre baybas" userId="5c3201701bfe7444" providerId="LiveId" clId="{729AE147-06AC-422C-9A37-1F827B3315BE}" dt="2020-01-18T22:19:31.646" v="9830" actId="1076"/>
          <ac:picMkLst>
            <pc:docMk/>
            <pc:sldMk cId="1810431659" sldId="297"/>
            <ac:picMk id="4" creationId="{B7CAB3B4-42AC-4482-8E20-E0F9B4D24147}"/>
          </ac:picMkLst>
        </pc:picChg>
      </pc:sldChg>
      <pc:sldChg chg="modSp">
        <pc:chgData name="emre baybas" userId="5c3201701bfe7444" providerId="LiveId" clId="{729AE147-06AC-422C-9A37-1F827B3315BE}" dt="2020-01-19T03:32:53.502" v="14536" actId="1076"/>
        <pc:sldMkLst>
          <pc:docMk/>
          <pc:sldMk cId="595018578" sldId="298"/>
        </pc:sldMkLst>
        <pc:spChg chg="mod">
          <ac:chgData name="emre baybas" userId="5c3201701bfe7444" providerId="LiveId" clId="{729AE147-06AC-422C-9A37-1F827B3315BE}" dt="2020-01-19T03:32:50.344" v="14535" actId="14100"/>
          <ac:spMkLst>
            <pc:docMk/>
            <pc:sldMk cId="595018578" sldId="298"/>
            <ac:spMk id="2" creationId="{191552CC-6CCC-4BF1-A846-A964465A2A80}"/>
          </ac:spMkLst>
        </pc:spChg>
        <pc:spChg chg="mod">
          <ac:chgData name="emre baybas" userId="5c3201701bfe7444" providerId="LiveId" clId="{729AE147-06AC-422C-9A37-1F827B3315BE}" dt="2020-01-19T03:32:53.502" v="14536" actId="1076"/>
          <ac:spMkLst>
            <pc:docMk/>
            <pc:sldMk cId="595018578" sldId="298"/>
            <ac:spMk id="3" creationId="{A9DF772F-91D6-47C8-9504-0C8D9D17BE5B}"/>
          </ac:spMkLst>
        </pc:spChg>
      </pc:sldChg>
      <pc:sldChg chg="addSp delSp modSp">
        <pc:chgData name="emre baybas" userId="5c3201701bfe7444" providerId="LiveId" clId="{729AE147-06AC-422C-9A37-1F827B3315BE}" dt="2020-01-19T03:33:06.051" v="14537" actId="478"/>
        <pc:sldMkLst>
          <pc:docMk/>
          <pc:sldMk cId="1214511672" sldId="299"/>
        </pc:sldMkLst>
        <pc:spChg chg="del mod">
          <ac:chgData name="emre baybas" userId="5c3201701bfe7444" providerId="LiveId" clId="{729AE147-06AC-422C-9A37-1F827B3315BE}" dt="2020-01-19T03:33:06.051" v="14537" actId="478"/>
          <ac:spMkLst>
            <pc:docMk/>
            <pc:sldMk cId="1214511672" sldId="299"/>
            <ac:spMk id="2" creationId="{191552CC-6CCC-4BF1-A846-A964465A2A80}"/>
          </ac:spMkLst>
        </pc:spChg>
        <pc:spChg chg="mod">
          <ac:chgData name="emre baybas" userId="5c3201701bfe7444" providerId="LiveId" clId="{729AE147-06AC-422C-9A37-1F827B3315BE}" dt="2020-01-19T01:58:06.207" v="13894" actId="27636"/>
          <ac:spMkLst>
            <pc:docMk/>
            <pc:sldMk cId="1214511672" sldId="299"/>
            <ac:spMk id="3" creationId="{A9DF772F-91D6-47C8-9504-0C8D9D17BE5B}"/>
          </ac:spMkLst>
        </pc:spChg>
        <pc:spChg chg="add del">
          <ac:chgData name="emre baybas" userId="5c3201701bfe7444" providerId="LiveId" clId="{729AE147-06AC-422C-9A37-1F827B3315BE}" dt="2020-01-19T01:57:26.462" v="13882" actId="478"/>
          <ac:spMkLst>
            <pc:docMk/>
            <pc:sldMk cId="1214511672" sldId="299"/>
            <ac:spMk id="4" creationId="{E33292DD-8AFC-4051-AAF0-2A4D24E61974}"/>
          </ac:spMkLst>
        </pc:spChg>
      </pc:sldChg>
      <pc:sldChg chg="addSp delSp modSp">
        <pc:chgData name="emre baybas" userId="5c3201701bfe7444" providerId="LiveId" clId="{729AE147-06AC-422C-9A37-1F827B3315BE}" dt="2020-01-19T03:34:28.261" v="14541" actId="14100"/>
        <pc:sldMkLst>
          <pc:docMk/>
          <pc:sldMk cId="2867999498" sldId="300"/>
        </pc:sldMkLst>
        <pc:spChg chg="del mod">
          <ac:chgData name="emre baybas" userId="5c3201701bfe7444" providerId="LiveId" clId="{729AE147-06AC-422C-9A37-1F827B3315BE}" dt="2020-01-19T02:03:34.995" v="13951" actId="478"/>
          <ac:spMkLst>
            <pc:docMk/>
            <pc:sldMk cId="2867999498" sldId="300"/>
            <ac:spMk id="2" creationId="{191552CC-6CCC-4BF1-A846-A964465A2A80}"/>
          </ac:spMkLst>
        </pc:spChg>
        <pc:spChg chg="mod">
          <ac:chgData name="emre baybas" userId="5c3201701bfe7444" providerId="LiveId" clId="{729AE147-06AC-422C-9A37-1F827B3315BE}" dt="2020-01-19T03:34:28.261" v="14541" actId="14100"/>
          <ac:spMkLst>
            <pc:docMk/>
            <pc:sldMk cId="2867999498" sldId="300"/>
            <ac:spMk id="3" creationId="{A9DF772F-91D6-47C8-9504-0C8D9D17BE5B}"/>
          </ac:spMkLst>
        </pc:spChg>
        <pc:spChg chg="add mod">
          <ac:chgData name="emre baybas" userId="5c3201701bfe7444" providerId="LiveId" clId="{729AE147-06AC-422C-9A37-1F827B3315BE}" dt="2020-01-19T03:34:17.601" v="14539" actId="27636"/>
          <ac:spMkLst>
            <pc:docMk/>
            <pc:sldMk cId="2867999498" sldId="300"/>
            <ac:spMk id="4" creationId="{C17A28F6-E7F9-40D1-A9E2-C561C1FDF5B5}"/>
          </ac:spMkLst>
        </pc:spChg>
        <pc:picChg chg="add mod">
          <ac:chgData name="emre baybas" userId="5c3201701bfe7444" providerId="LiveId" clId="{729AE147-06AC-422C-9A37-1F827B3315BE}" dt="2020-01-19T02:06:30.836" v="14054" actId="1076"/>
          <ac:picMkLst>
            <pc:docMk/>
            <pc:sldMk cId="2867999498" sldId="300"/>
            <ac:picMk id="5" creationId="{13BC2BE8-4BD3-4F15-B355-DCFF2D19307A}"/>
          </ac:picMkLst>
        </pc:picChg>
        <pc:picChg chg="add del mod">
          <ac:chgData name="emre baybas" userId="5c3201701bfe7444" providerId="LiveId" clId="{729AE147-06AC-422C-9A37-1F827B3315BE}" dt="2020-01-19T02:11:18.677" v="14057" actId="478"/>
          <ac:picMkLst>
            <pc:docMk/>
            <pc:sldMk cId="2867999498" sldId="300"/>
            <ac:picMk id="6" creationId="{3FA40528-8390-428F-BFBF-39B20C3DC185}"/>
          </ac:picMkLst>
        </pc:picChg>
        <pc:picChg chg="add mod">
          <ac:chgData name="emre baybas" userId="5c3201701bfe7444" providerId="LiveId" clId="{729AE147-06AC-422C-9A37-1F827B3315BE}" dt="2020-01-19T02:11:23.554" v="14060" actId="14100"/>
          <ac:picMkLst>
            <pc:docMk/>
            <pc:sldMk cId="2867999498" sldId="300"/>
            <ac:picMk id="7" creationId="{7BED11E7-3F7E-4E71-8534-5136DF0296C6}"/>
          </ac:picMkLst>
        </pc:picChg>
      </pc:sldChg>
      <pc:sldChg chg="addSp delSp modSp">
        <pc:chgData name="emre baybas" userId="5c3201701bfe7444" providerId="LiveId" clId="{729AE147-06AC-422C-9A37-1F827B3315BE}" dt="2020-01-19T02:20:21.905" v="14382" actId="1076"/>
        <pc:sldMkLst>
          <pc:docMk/>
          <pc:sldMk cId="4082068687" sldId="301"/>
        </pc:sldMkLst>
        <pc:spChg chg="del mod">
          <ac:chgData name="emre baybas" userId="5c3201701bfe7444" providerId="LiveId" clId="{729AE147-06AC-422C-9A37-1F827B3315BE}" dt="2020-01-19T02:13:18.210" v="14073" actId="478"/>
          <ac:spMkLst>
            <pc:docMk/>
            <pc:sldMk cId="4082068687" sldId="301"/>
            <ac:spMk id="2" creationId="{191552CC-6CCC-4BF1-A846-A964465A2A80}"/>
          </ac:spMkLst>
        </pc:spChg>
        <pc:spChg chg="mod">
          <ac:chgData name="emre baybas" userId="5c3201701bfe7444" providerId="LiveId" clId="{729AE147-06AC-422C-9A37-1F827B3315BE}" dt="2020-01-19T02:20:12.207" v="14376" actId="1076"/>
          <ac:spMkLst>
            <pc:docMk/>
            <pc:sldMk cId="4082068687" sldId="301"/>
            <ac:spMk id="3" creationId="{A9DF772F-91D6-47C8-9504-0C8D9D17BE5B}"/>
          </ac:spMkLst>
        </pc:spChg>
        <pc:spChg chg="add mod">
          <ac:chgData name="emre baybas" userId="5c3201701bfe7444" providerId="LiveId" clId="{729AE147-06AC-422C-9A37-1F827B3315BE}" dt="2020-01-19T02:20:15.875" v="14379" actId="27636"/>
          <ac:spMkLst>
            <pc:docMk/>
            <pc:sldMk cId="4082068687" sldId="301"/>
            <ac:spMk id="4" creationId="{B15422D2-396F-48C2-90EC-6856BED5FB64}"/>
          </ac:spMkLst>
        </pc:spChg>
        <pc:picChg chg="add mod">
          <ac:chgData name="emre baybas" userId="5c3201701bfe7444" providerId="LiveId" clId="{729AE147-06AC-422C-9A37-1F827B3315BE}" dt="2020-01-19T02:20:21.905" v="14382" actId="1076"/>
          <ac:picMkLst>
            <pc:docMk/>
            <pc:sldMk cId="4082068687" sldId="301"/>
            <ac:picMk id="5" creationId="{0CA29775-2D89-4CEC-8483-65141B533173}"/>
          </ac:picMkLst>
        </pc:picChg>
      </pc:sldChg>
      <pc:sldChg chg="modSp">
        <pc:chgData name="emre baybas" userId="5c3201701bfe7444" providerId="LiveId" clId="{729AE147-06AC-422C-9A37-1F827B3315BE}" dt="2020-01-19T02:45:41.341" v="14447" actId="20577"/>
        <pc:sldMkLst>
          <pc:docMk/>
          <pc:sldMk cId="3179512441" sldId="302"/>
        </pc:sldMkLst>
        <pc:spChg chg="mod">
          <ac:chgData name="emre baybas" userId="5c3201701bfe7444" providerId="LiveId" clId="{729AE147-06AC-422C-9A37-1F827B3315BE}" dt="2020-01-19T02:45:41.341" v="14447" actId="20577"/>
          <ac:spMkLst>
            <pc:docMk/>
            <pc:sldMk cId="3179512441" sldId="302"/>
            <ac:spMk id="3" creationId="{A9DF772F-91D6-47C8-9504-0C8D9D17BE5B}"/>
          </ac:spMkLst>
        </pc:spChg>
      </pc:sldChg>
      <pc:sldChg chg="del">
        <pc:chgData name="emre baybas" userId="5c3201701bfe7444" providerId="LiveId" clId="{729AE147-06AC-422C-9A37-1F827B3315BE}" dt="2020-01-19T03:34:44.948" v="14542" actId="47"/>
        <pc:sldMkLst>
          <pc:docMk/>
          <pc:sldMk cId="675287246" sldId="303"/>
        </pc:sldMkLst>
      </pc:sldChg>
      <pc:sldChg chg="del">
        <pc:chgData name="emre baybas" userId="5c3201701bfe7444" providerId="LiveId" clId="{729AE147-06AC-422C-9A37-1F827B3315BE}" dt="2020-01-19T03:34:45.552" v="14543" actId="47"/>
        <pc:sldMkLst>
          <pc:docMk/>
          <pc:sldMk cId="919028118" sldId="304"/>
        </pc:sldMkLst>
      </pc:sldChg>
      <pc:sldChg chg="del">
        <pc:chgData name="emre baybas" userId="5c3201701bfe7444" providerId="LiveId" clId="{729AE147-06AC-422C-9A37-1F827B3315BE}" dt="2020-01-19T03:34:46.168" v="14544" actId="47"/>
        <pc:sldMkLst>
          <pc:docMk/>
          <pc:sldMk cId="3686715352" sldId="305"/>
        </pc:sldMkLst>
      </pc:sldChg>
      <pc:sldChg chg="del">
        <pc:chgData name="emre baybas" userId="5c3201701bfe7444" providerId="LiveId" clId="{729AE147-06AC-422C-9A37-1F827B3315BE}" dt="2020-01-19T03:34:46.757" v="14545" actId="47"/>
        <pc:sldMkLst>
          <pc:docMk/>
          <pc:sldMk cId="3952467048" sldId="306"/>
        </pc:sldMkLst>
      </pc:sldChg>
      <pc:sldChg chg="del">
        <pc:chgData name="emre baybas" userId="5c3201701bfe7444" providerId="LiveId" clId="{729AE147-06AC-422C-9A37-1F827B3315BE}" dt="2020-01-19T03:34:50.133" v="14546" actId="47"/>
        <pc:sldMkLst>
          <pc:docMk/>
          <pc:sldMk cId="1474530288" sldId="307"/>
        </pc:sldMkLst>
      </pc:sldChg>
      <pc:sldChg chg="addSp delSp modSp add">
        <pc:chgData name="emre baybas" userId="5c3201701bfe7444" providerId="LiveId" clId="{729AE147-06AC-422C-9A37-1F827B3315BE}" dt="2020-01-18T03:17:43.639" v="340" actId="1076"/>
        <pc:sldMkLst>
          <pc:docMk/>
          <pc:sldMk cId="3244069437" sldId="308"/>
        </pc:sldMkLst>
        <pc:spChg chg="del mod">
          <ac:chgData name="emre baybas" userId="5c3201701bfe7444" providerId="LiveId" clId="{729AE147-06AC-422C-9A37-1F827B3315BE}" dt="2020-01-18T03:17:39.438" v="338"/>
          <ac:spMkLst>
            <pc:docMk/>
            <pc:sldMk cId="3244069437" sldId="308"/>
            <ac:spMk id="3" creationId="{A9DF772F-91D6-47C8-9504-0C8D9D17BE5B}"/>
          </ac:spMkLst>
        </pc:spChg>
        <pc:picChg chg="add mod">
          <ac:chgData name="emre baybas" userId="5c3201701bfe7444" providerId="LiveId" clId="{729AE147-06AC-422C-9A37-1F827B3315BE}" dt="2020-01-18T03:17:43.639" v="340" actId="1076"/>
          <ac:picMkLst>
            <pc:docMk/>
            <pc:sldMk cId="3244069437" sldId="308"/>
            <ac:picMk id="4" creationId="{CB76E7E8-902F-45E7-87D2-B3D745D6F415}"/>
          </ac:picMkLst>
        </pc:picChg>
      </pc:sldChg>
      <pc:sldChg chg="add del">
        <pc:chgData name="emre baybas" userId="5c3201701bfe7444" providerId="LiveId" clId="{729AE147-06AC-422C-9A37-1F827B3315BE}" dt="2020-01-18T03:16:21.300" v="328"/>
        <pc:sldMkLst>
          <pc:docMk/>
          <pc:sldMk cId="3571938337" sldId="308"/>
        </pc:sldMkLst>
      </pc:sldChg>
      <pc:sldChg chg="addSp delSp modSp add">
        <pc:chgData name="emre baybas" userId="5c3201701bfe7444" providerId="LiveId" clId="{729AE147-06AC-422C-9A37-1F827B3315BE}" dt="2020-01-18T03:29:35.034" v="364" actId="1076"/>
        <pc:sldMkLst>
          <pc:docMk/>
          <pc:sldMk cId="3089623605" sldId="309"/>
        </pc:sldMkLst>
        <pc:spChg chg="mod">
          <ac:chgData name="emre baybas" userId="5c3201701bfe7444" providerId="LiveId" clId="{729AE147-06AC-422C-9A37-1F827B3315BE}" dt="2020-01-18T03:29:01.016" v="353" actId="1076"/>
          <ac:spMkLst>
            <pc:docMk/>
            <pc:sldMk cId="3089623605" sldId="309"/>
            <ac:spMk id="2" creationId="{191552CC-6CCC-4BF1-A846-A964465A2A80}"/>
          </ac:spMkLst>
        </pc:spChg>
        <pc:spChg chg="del mod">
          <ac:chgData name="emre baybas" userId="5c3201701bfe7444" providerId="LiveId" clId="{729AE147-06AC-422C-9A37-1F827B3315BE}" dt="2020-01-18T03:16:58.168" v="333"/>
          <ac:spMkLst>
            <pc:docMk/>
            <pc:sldMk cId="3089623605" sldId="309"/>
            <ac:spMk id="3" creationId="{A9DF772F-91D6-47C8-9504-0C8D9D17BE5B}"/>
          </ac:spMkLst>
        </pc:spChg>
        <pc:picChg chg="add mod">
          <ac:chgData name="emre baybas" userId="5c3201701bfe7444" providerId="LiveId" clId="{729AE147-06AC-422C-9A37-1F827B3315BE}" dt="2020-01-18T03:29:26.332" v="362" actId="1076"/>
          <ac:picMkLst>
            <pc:docMk/>
            <pc:sldMk cId="3089623605" sldId="309"/>
            <ac:picMk id="4" creationId="{89705F73-E82F-4C2A-91BF-FA460E94CCE4}"/>
          </ac:picMkLst>
        </pc:picChg>
        <pc:picChg chg="add mod">
          <ac:chgData name="emre baybas" userId="5c3201701bfe7444" providerId="LiveId" clId="{729AE147-06AC-422C-9A37-1F827B3315BE}" dt="2020-01-18T03:29:35.034" v="364" actId="1076"/>
          <ac:picMkLst>
            <pc:docMk/>
            <pc:sldMk cId="3089623605" sldId="309"/>
            <ac:picMk id="5" creationId="{C1C2936E-A381-4EF4-9082-C31836EF1B9A}"/>
          </ac:picMkLst>
        </pc:picChg>
      </pc:sldChg>
      <pc:sldChg chg="modSp add del">
        <pc:chgData name="emre baybas" userId="5c3201701bfe7444" providerId="LiveId" clId="{729AE147-06AC-422C-9A37-1F827B3315BE}" dt="2020-01-18T03:50:03.379" v="1139" actId="47"/>
        <pc:sldMkLst>
          <pc:docMk/>
          <pc:sldMk cId="2963828911" sldId="310"/>
        </pc:sldMkLst>
        <pc:spChg chg="mod">
          <ac:chgData name="emre baybas" userId="5c3201701bfe7444" providerId="LiveId" clId="{729AE147-06AC-422C-9A37-1F827B3315BE}" dt="2020-01-18T03:35:56.095" v="377" actId="20577"/>
          <ac:spMkLst>
            <pc:docMk/>
            <pc:sldMk cId="2963828911" sldId="310"/>
            <ac:spMk id="2" creationId="{191552CC-6CCC-4BF1-A846-A964465A2A80}"/>
          </ac:spMkLst>
        </pc:spChg>
        <pc:spChg chg="mod">
          <ac:chgData name="emre baybas" userId="5c3201701bfe7444" providerId="LiveId" clId="{729AE147-06AC-422C-9A37-1F827B3315BE}" dt="2020-01-18T03:46:37.468" v="1105" actId="27636"/>
          <ac:spMkLst>
            <pc:docMk/>
            <pc:sldMk cId="2963828911" sldId="310"/>
            <ac:spMk id="3" creationId="{A9DF772F-91D6-47C8-9504-0C8D9D17BE5B}"/>
          </ac:spMkLst>
        </pc:spChg>
      </pc:sldChg>
      <pc:sldChg chg="addSp delSp modSp add">
        <pc:chgData name="emre baybas" userId="5c3201701bfe7444" providerId="LiveId" clId="{729AE147-06AC-422C-9A37-1F827B3315BE}" dt="2020-01-18T03:48:46.713" v="1134" actId="1076"/>
        <pc:sldMkLst>
          <pc:docMk/>
          <pc:sldMk cId="2388297722" sldId="311"/>
        </pc:sldMkLst>
        <pc:spChg chg="mod">
          <ac:chgData name="emre baybas" userId="5c3201701bfe7444" providerId="LiveId" clId="{729AE147-06AC-422C-9A37-1F827B3315BE}" dt="2020-01-18T03:48:44.378" v="1133" actId="1076"/>
          <ac:spMkLst>
            <pc:docMk/>
            <pc:sldMk cId="2388297722" sldId="311"/>
            <ac:spMk id="2" creationId="{191552CC-6CCC-4BF1-A846-A964465A2A80}"/>
          </ac:spMkLst>
        </pc:spChg>
        <pc:spChg chg="add del mod">
          <ac:chgData name="emre baybas" userId="5c3201701bfe7444" providerId="LiveId" clId="{729AE147-06AC-422C-9A37-1F827B3315BE}" dt="2020-01-18T03:48:22.151" v="1111"/>
          <ac:spMkLst>
            <pc:docMk/>
            <pc:sldMk cId="2388297722" sldId="311"/>
            <ac:spMk id="6" creationId="{75E7038D-29F0-45F1-872F-8AFE7C7854C4}"/>
          </ac:spMkLst>
        </pc:spChg>
        <pc:picChg chg="del">
          <ac:chgData name="emre baybas" userId="5c3201701bfe7444" providerId="LiveId" clId="{729AE147-06AC-422C-9A37-1F827B3315BE}" dt="2020-01-18T03:48:05.767" v="1108" actId="478"/>
          <ac:picMkLst>
            <pc:docMk/>
            <pc:sldMk cId="2388297722" sldId="311"/>
            <ac:picMk id="4" creationId="{89705F73-E82F-4C2A-91BF-FA460E94CCE4}"/>
          </ac:picMkLst>
        </pc:picChg>
        <pc:picChg chg="del">
          <ac:chgData name="emre baybas" userId="5c3201701bfe7444" providerId="LiveId" clId="{729AE147-06AC-422C-9A37-1F827B3315BE}" dt="2020-01-18T03:48:04.080" v="1107" actId="478"/>
          <ac:picMkLst>
            <pc:docMk/>
            <pc:sldMk cId="2388297722" sldId="311"/>
            <ac:picMk id="5" creationId="{C1C2936E-A381-4EF4-9082-C31836EF1B9A}"/>
          </ac:picMkLst>
        </pc:picChg>
        <pc:picChg chg="add mod">
          <ac:chgData name="emre baybas" userId="5c3201701bfe7444" providerId="LiveId" clId="{729AE147-06AC-422C-9A37-1F827B3315BE}" dt="2020-01-18T03:48:46.713" v="1134" actId="1076"/>
          <ac:picMkLst>
            <pc:docMk/>
            <pc:sldMk cId="2388297722" sldId="311"/>
            <ac:picMk id="7" creationId="{2EB9903C-A396-4DE5-BFAC-D629C80B94F3}"/>
          </ac:picMkLst>
        </pc:picChg>
      </pc:sldChg>
      <pc:sldChg chg="add del">
        <pc:chgData name="emre baybas" userId="5c3201701bfe7444" providerId="LiveId" clId="{729AE147-06AC-422C-9A37-1F827B3315BE}" dt="2020-01-18T03:48:09.384" v="1110"/>
        <pc:sldMkLst>
          <pc:docMk/>
          <pc:sldMk cId="597790022" sldId="312"/>
        </pc:sldMkLst>
      </pc:sldChg>
      <pc:sldChg chg="addSp delSp modSp add">
        <pc:chgData name="emre baybas" userId="5c3201701bfe7444" providerId="LiveId" clId="{729AE147-06AC-422C-9A37-1F827B3315BE}" dt="2020-01-18T21:42:19.006" v="9004" actId="478"/>
        <pc:sldMkLst>
          <pc:docMk/>
          <pc:sldMk cId="3690622446" sldId="312"/>
        </pc:sldMkLst>
        <pc:spChg chg="mod">
          <ac:chgData name="emre baybas" userId="5c3201701bfe7444" providerId="LiveId" clId="{729AE147-06AC-422C-9A37-1F827B3315BE}" dt="2020-01-18T03:51:11.538" v="1155" actId="20577"/>
          <ac:spMkLst>
            <pc:docMk/>
            <pc:sldMk cId="3690622446" sldId="312"/>
            <ac:spMk id="3" creationId="{A9DF772F-91D6-47C8-9504-0C8D9D17BE5B}"/>
          </ac:spMkLst>
        </pc:spChg>
        <pc:picChg chg="add del mod">
          <ac:chgData name="emre baybas" userId="5c3201701bfe7444" providerId="LiveId" clId="{729AE147-06AC-422C-9A37-1F827B3315BE}" dt="2020-01-18T21:42:19.006" v="9004" actId="478"/>
          <ac:picMkLst>
            <pc:docMk/>
            <pc:sldMk cId="3690622446" sldId="312"/>
            <ac:picMk id="4" creationId="{CE371462-EFB5-4641-8AD3-FEE22F6E4238}"/>
          </ac:picMkLst>
        </pc:picChg>
      </pc:sldChg>
      <pc:sldChg chg="modSp add">
        <pc:chgData name="emre baybas" userId="5c3201701bfe7444" providerId="LiveId" clId="{729AE147-06AC-422C-9A37-1F827B3315BE}" dt="2020-01-18T03:51:34.668" v="1160" actId="27636"/>
        <pc:sldMkLst>
          <pc:docMk/>
          <pc:sldMk cId="2585638905" sldId="313"/>
        </pc:sldMkLst>
        <pc:spChg chg="mod">
          <ac:chgData name="emre baybas" userId="5c3201701bfe7444" providerId="LiveId" clId="{729AE147-06AC-422C-9A37-1F827B3315BE}" dt="2020-01-18T03:51:34.668" v="1160" actId="27636"/>
          <ac:spMkLst>
            <pc:docMk/>
            <pc:sldMk cId="2585638905" sldId="313"/>
            <ac:spMk id="2" creationId="{191552CC-6CCC-4BF1-A846-A964465A2A80}"/>
          </ac:spMkLst>
        </pc:spChg>
        <pc:spChg chg="mod">
          <ac:chgData name="emre baybas" userId="5c3201701bfe7444" providerId="LiveId" clId="{729AE147-06AC-422C-9A37-1F827B3315BE}" dt="2020-01-18T03:51:31.217" v="1158" actId="1076"/>
          <ac:spMkLst>
            <pc:docMk/>
            <pc:sldMk cId="2585638905" sldId="313"/>
            <ac:spMk id="3" creationId="{A9DF772F-91D6-47C8-9504-0C8D9D17BE5B}"/>
          </ac:spMkLst>
        </pc:spChg>
      </pc:sldChg>
      <pc:sldChg chg="delSp modSp add">
        <pc:chgData name="emre baybas" userId="5c3201701bfe7444" providerId="LiveId" clId="{729AE147-06AC-422C-9A37-1F827B3315BE}" dt="2020-01-18T04:30:19.133" v="2110" actId="20577"/>
        <pc:sldMkLst>
          <pc:docMk/>
          <pc:sldMk cId="3543407356" sldId="314"/>
        </pc:sldMkLst>
        <pc:spChg chg="mod">
          <ac:chgData name="emre baybas" userId="5c3201701bfe7444" providerId="LiveId" clId="{729AE147-06AC-422C-9A37-1F827B3315BE}" dt="2020-01-18T04:30:19.133" v="2110" actId="20577"/>
          <ac:spMkLst>
            <pc:docMk/>
            <pc:sldMk cId="3543407356" sldId="314"/>
            <ac:spMk id="2" creationId="{191552CC-6CCC-4BF1-A846-A964465A2A80}"/>
          </ac:spMkLst>
        </pc:spChg>
        <pc:spChg chg="del mod">
          <ac:chgData name="emre baybas" userId="5c3201701bfe7444" providerId="LiveId" clId="{729AE147-06AC-422C-9A37-1F827B3315BE}" dt="2020-01-18T04:30:12.220" v="2101" actId="478"/>
          <ac:spMkLst>
            <pc:docMk/>
            <pc:sldMk cId="3543407356" sldId="314"/>
            <ac:spMk id="3" creationId="{A9DF772F-91D6-47C8-9504-0C8D9D17BE5B}"/>
          </ac:spMkLst>
        </pc:spChg>
      </pc:sldChg>
      <pc:sldChg chg="addSp delSp modSp add">
        <pc:chgData name="emre baybas" userId="5c3201701bfe7444" providerId="LiveId" clId="{729AE147-06AC-422C-9A37-1F827B3315BE}" dt="2020-01-18T05:01:17.533" v="2721" actId="20577"/>
        <pc:sldMkLst>
          <pc:docMk/>
          <pc:sldMk cId="3790391339" sldId="315"/>
        </pc:sldMkLst>
        <pc:spChg chg="mod">
          <ac:chgData name="emre baybas" userId="5c3201701bfe7444" providerId="LiveId" clId="{729AE147-06AC-422C-9A37-1F827B3315BE}" dt="2020-01-18T05:01:10.901" v="2716" actId="115"/>
          <ac:spMkLst>
            <pc:docMk/>
            <pc:sldMk cId="3790391339" sldId="315"/>
            <ac:spMk id="3" creationId="{A9DF772F-91D6-47C8-9504-0C8D9D17BE5B}"/>
          </ac:spMkLst>
        </pc:spChg>
        <pc:spChg chg="mod">
          <ac:chgData name="emre baybas" userId="5c3201701bfe7444" providerId="LiveId" clId="{729AE147-06AC-422C-9A37-1F827B3315BE}" dt="2020-01-18T05:01:17.533" v="2721" actId="20577"/>
          <ac:spMkLst>
            <pc:docMk/>
            <pc:sldMk cId="3790391339" sldId="315"/>
            <ac:spMk id="6" creationId="{9739DADF-523A-422B-99FF-FF1CB9587F7D}"/>
          </ac:spMkLst>
        </pc:spChg>
        <pc:picChg chg="add mod">
          <ac:chgData name="emre baybas" userId="5c3201701bfe7444" providerId="LiveId" clId="{729AE147-06AC-422C-9A37-1F827B3315BE}" dt="2020-01-18T04:51:06.043" v="2432" actId="1076"/>
          <ac:picMkLst>
            <pc:docMk/>
            <pc:sldMk cId="3790391339" sldId="315"/>
            <ac:picMk id="2" creationId="{6EC02D73-DE72-425C-8E26-528AA63BFBA1}"/>
          </ac:picMkLst>
        </pc:picChg>
        <pc:picChg chg="add mod">
          <ac:chgData name="emre baybas" userId="5c3201701bfe7444" providerId="LiveId" clId="{729AE147-06AC-422C-9A37-1F827B3315BE}" dt="2020-01-18T04:51:04.026" v="2431" actId="1076"/>
          <ac:picMkLst>
            <pc:docMk/>
            <pc:sldMk cId="3790391339" sldId="315"/>
            <ac:picMk id="4" creationId="{069D4EC9-9863-4DC0-948E-C7404616BC8F}"/>
          </ac:picMkLst>
        </pc:picChg>
        <pc:picChg chg="del">
          <ac:chgData name="emre baybas" userId="5c3201701bfe7444" providerId="LiveId" clId="{729AE147-06AC-422C-9A37-1F827B3315BE}" dt="2020-01-18T04:45:32.322" v="2305" actId="478"/>
          <ac:picMkLst>
            <pc:docMk/>
            <pc:sldMk cId="3790391339" sldId="315"/>
            <ac:picMk id="8" creationId="{04901965-EDA8-4BEA-B90D-7625D6B1D8BE}"/>
          </ac:picMkLst>
        </pc:picChg>
        <pc:picChg chg="del">
          <ac:chgData name="emre baybas" userId="5c3201701bfe7444" providerId="LiveId" clId="{729AE147-06AC-422C-9A37-1F827B3315BE}" dt="2020-01-18T04:45:33.846" v="2306" actId="478"/>
          <ac:picMkLst>
            <pc:docMk/>
            <pc:sldMk cId="3790391339" sldId="315"/>
            <ac:picMk id="9" creationId="{9A698DD6-9BD6-4FED-9940-79EFF8DF62EB}"/>
          </ac:picMkLst>
        </pc:picChg>
      </pc:sldChg>
      <pc:sldChg chg="addSp delSp modSp add">
        <pc:chgData name="emre baybas" userId="5c3201701bfe7444" providerId="LiveId" clId="{729AE147-06AC-422C-9A37-1F827B3315BE}" dt="2020-01-19T03:03:22.462" v="14449" actId="20577"/>
        <pc:sldMkLst>
          <pc:docMk/>
          <pc:sldMk cId="298183844" sldId="316"/>
        </pc:sldMkLst>
        <pc:spChg chg="mod">
          <ac:chgData name="emre baybas" userId="5c3201701bfe7444" providerId="LiveId" clId="{729AE147-06AC-422C-9A37-1F827B3315BE}" dt="2020-01-19T03:03:22.462" v="14449" actId="20577"/>
          <ac:spMkLst>
            <pc:docMk/>
            <pc:sldMk cId="298183844" sldId="316"/>
            <ac:spMk id="3" creationId="{A9DF772F-91D6-47C8-9504-0C8D9D17BE5B}"/>
          </ac:spMkLst>
        </pc:spChg>
        <pc:spChg chg="mod">
          <ac:chgData name="emre baybas" userId="5c3201701bfe7444" providerId="LiveId" clId="{729AE147-06AC-422C-9A37-1F827B3315BE}" dt="2020-01-18T05:49:38.060" v="3719" actId="20577"/>
          <ac:spMkLst>
            <pc:docMk/>
            <pc:sldMk cId="298183844" sldId="316"/>
            <ac:spMk id="4" creationId="{14B89381-1F4D-40A0-A157-4AFE82C4B57D}"/>
          </ac:spMkLst>
        </pc:spChg>
        <pc:spChg chg="add mod">
          <ac:chgData name="emre baybas" userId="5c3201701bfe7444" providerId="LiveId" clId="{729AE147-06AC-422C-9A37-1F827B3315BE}" dt="2020-01-18T05:48:29.789" v="3702" actId="113"/>
          <ac:spMkLst>
            <pc:docMk/>
            <pc:sldMk cId="298183844" sldId="316"/>
            <ac:spMk id="6" creationId="{A11789BF-8F9D-42CA-B0C5-EDBBF73200BD}"/>
          </ac:spMkLst>
        </pc:spChg>
        <pc:picChg chg="add del mod">
          <ac:chgData name="emre baybas" userId="5c3201701bfe7444" providerId="LiveId" clId="{729AE147-06AC-422C-9A37-1F827B3315BE}" dt="2020-01-18T05:44:12.594" v="3526"/>
          <ac:picMkLst>
            <pc:docMk/>
            <pc:sldMk cId="298183844" sldId="316"/>
            <ac:picMk id="2" creationId="{B28A3D0B-C1B5-43EE-B548-1F842DC4C534}"/>
          </ac:picMkLst>
        </pc:picChg>
        <pc:picChg chg="add mod">
          <ac:chgData name="emre baybas" userId="5c3201701bfe7444" providerId="LiveId" clId="{729AE147-06AC-422C-9A37-1F827B3315BE}" dt="2020-01-18T05:47:39.897" v="3657" actId="1076"/>
          <ac:picMkLst>
            <pc:docMk/>
            <pc:sldMk cId="298183844" sldId="316"/>
            <ac:picMk id="5" creationId="{1099AF51-114D-445B-8CF7-24E678A97947}"/>
          </ac:picMkLst>
        </pc:picChg>
      </pc:sldChg>
      <pc:sldChg chg="addSp delSp modSp add">
        <pc:chgData name="emre baybas" userId="5c3201701bfe7444" providerId="LiveId" clId="{729AE147-06AC-422C-9A37-1F827B3315BE}" dt="2020-01-18T05:56:55.609" v="3952" actId="1076"/>
        <pc:sldMkLst>
          <pc:docMk/>
          <pc:sldMk cId="1149323784" sldId="317"/>
        </pc:sldMkLst>
        <pc:spChg chg="mod">
          <ac:chgData name="emre baybas" userId="5c3201701bfe7444" providerId="LiveId" clId="{729AE147-06AC-422C-9A37-1F827B3315BE}" dt="2020-01-18T05:56:55.609" v="3952" actId="1076"/>
          <ac:spMkLst>
            <pc:docMk/>
            <pc:sldMk cId="1149323784" sldId="317"/>
            <ac:spMk id="3" creationId="{A9DF772F-91D6-47C8-9504-0C8D9D17BE5B}"/>
          </ac:spMkLst>
        </pc:spChg>
        <pc:spChg chg="mod">
          <ac:chgData name="emre baybas" userId="5c3201701bfe7444" providerId="LiveId" clId="{729AE147-06AC-422C-9A37-1F827B3315BE}" dt="2020-01-18T05:55:47.284" v="3945" actId="313"/>
          <ac:spMkLst>
            <pc:docMk/>
            <pc:sldMk cId="1149323784" sldId="317"/>
            <ac:spMk id="4" creationId="{14B89381-1F4D-40A0-A157-4AFE82C4B57D}"/>
          </ac:spMkLst>
        </pc:spChg>
        <pc:picChg chg="add del mod">
          <ac:chgData name="emre baybas" userId="5c3201701bfe7444" providerId="LiveId" clId="{729AE147-06AC-422C-9A37-1F827B3315BE}" dt="2020-01-18T05:56:44.618" v="3947" actId="478"/>
          <ac:picMkLst>
            <pc:docMk/>
            <pc:sldMk cId="1149323784" sldId="317"/>
            <ac:picMk id="2" creationId="{5844457D-DF3E-4A24-9094-88BF38526643}"/>
          </ac:picMkLst>
        </pc:picChg>
        <pc:picChg chg="del">
          <ac:chgData name="emre baybas" userId="5c3201701bfe7444" providerId="LiveId" clId="{729AE147-06AC-422C-9A37-1F827B3315BE}" dt="2020-01-18T05:50:23.565" v="3767" actId="478"/>
          <ac:picMkLst>
            <pc:docMk/>
            <pc:sldMk cId="1149323784" sldId="317"/>
            <ac:picMk id="5" creationId="{ED6CC0FC-3201-48A8-BA7E-E1E126822447}"/>
          </ac:picMkLst>
        </pc:picChg>
        <pc:picChg chg="add mod">
          <ac:chgData name="emre baybas" userId="5c3201701bfe7444" providerId="LiveId" clId="{729AE147-06AC-422C-9A37-1F827B3315BE}" dt="2020-01-18T05:56:51.352" v="3950" actId="14100"/>
          <ac:picMkLst>
            <pc:docMk/>
            <pc:sldMk cId="1149323784" sldId="317"/>
            <ac:picMk id="6" creationId="{C1B7DD22-5076-405F-9121-845404262083}"/>
          </ac:picMkLst>
        </pc:picChg>
      </pc:sldChg>
      <pc:sldChg chg="addSp modSp add">
        <pc:chgData name="emre baybas" userId="5c3201701bfe7444" providerId="LiveId" clId="{729AE147-06AC-422C-9A37-1F827B3315BE}" dt="2020-01-18T20:11:00.697" v="6598" actId="1076"/>
        <pc:sldMkLst>
          <pc:docMk/>
          <pc:sldMk cId="2361943897" sldId="318"/>
        </pc:sldMkLst>
        <pc:spChg chg="mod">
          <ac:chgData name="emre baybas" userId="5c3201701bfe7444" providerId="LiveId" clId="{729AE147-06AC-422C-9A37-1F827B3315BE}" dt="2020-01-18T20:10:26.599" v="6584" actId="20577"/>
          <ac:spMkLst>
            <pc:docMk/>
            <pc:sldMk cId="2361943897" sldId="318"/>
            <ac:spMk id="2" creationId="{191552CC-6CCC-4BF1-A846-A964465A2A80}"/>
          </ac:spMkLst>
        </pc:spChg>
        <pc:spChg chg="mod">
          <ac:chgData name="emre baybas" userId="5c3201701bfe7444" providerId="LiveId" clId="{729AE147-06AC-422C-9A37-1F827B3315BE}" dt="2020-01-18T20:10:58.936" v="6597" actId="14100"/>
          <ac:spMkLst>
            <pc:docMk/>
            <pc:sldMk cId="2361943897" sldId="318"/>
            <ac:spMk id="3" creationId="{A9DF772F-91D6-47C8-9504-0C8D9D17BE5B}"/>
          </ac:spMkLst>
        </pc:spChg>
        <pc:picChg chg="add mod">
          <ac:chgData name="emre baybas" userId="5c3201701bfe7444" providerId="LiveId" clId="{729AE147-06AC-422C-9A37-1F827B3315BE}" dt="2020-01-18T20:11:00.697" v="6598" actId="1076"/>
          <ac:picMkLst>
            <pc:docMk/>
            <pc:sldMk cId="2361943897" sldId="318"/>
            <ac:picMk id="4" creationId="{C99646B1-4DCE-4FAA-8494-447AC15036BE}"/>
          </ac:picMkLst>
        </pc:picChg>
      </pc:sldChg>
      <pc:sldChg chg="modSp add ord">
        <pc:chgData name="emre baybas" userId="5c3201701bfe7444" providerId="LiveId" clId="{729AE147-06AC-422C-9A37-1F827B3315BE}" dt="2020-01-18T20:29:41.202" v="7504"/>
        <pc:sldMkLst>
          <pc:docMk/>
          <pc:sldMk cId="3376059355" sldId="319"/>
        </pc:sldMkLst>
        <pc:spChg chg="mod">
          <ac:chgData name="emre baybas" userId="5c3201701bfe7444" providerId="LiveId" clId="{729AE147-06AC-422C-9A37-1F827B3315BE}" dt="2020-01-18T20:26:13.316" v="7491" actId="1076"/>
          <ac:spMkLst>
            <pc:docMk/>
            <pc:sldMk cId="3376059355" sldId="319"/>
            <ac:spMk id="2" creationId="{322DE5AE-5DCF-4665-8FEB-32BFD05262D3}"/>
          </ac:spMkLst>
        </pc:spChg>
        <pc:spChg chg="mod">
          <ac:chgData name="emre baybas" userId="5c3201701bfe7444" providerId="LiveId" clId="{729AE147-06AC-422C-9A37-1F827B3315BE}" dt="2020-01-18T20:26:07.528" v="7488" actId="1076"/>
          <ac:spMkLst>
            <pc:docMk/>
            <pc:sldMk cId="3376059355" sldId="319"/>
            <ac:spMk id="3" creationId="{BD69E49E-8288-4718-825D-04ED1FAEBB02}"/>
          </ac:spMkLst>
        </pc:spChg>
      </pc:sldChg>
      <pc:sldChg chg="addSp delSp modSp add">
        <pc:chgData name="emre baybas" userId="5c3201701bfe7444" providerId="LiveId" clId="{729AE147-06AC-422C-9A37-1F827B3315BE}" dt="2020-01-18T21:40:25.110" v="9001" actId="14100"/>
        <pc:sldMkLst>
          <pc:docMk/>
          <pc:sldMk cId="2343632575" sldId="320"/>
        </pc:sldMkLst>
        <pc:spChg chg="mod">
          <ac:chgData name="emre baybas" userId="5c3201701bfe7444" providerId="LiveId" clId="{729AE147-06AC-422C-9A37-1F827B3315BE}" dt="2020-01-18T21:38:52.428" v="8897" actId="113"/>
          <ac:spMkLst>
            <pc:docMk/>
            <pc:sldMk cId="2343632575" sldId="320"/>
            <ac:spMk id="2" creationId="{191552CC-6CCC-4BF1-A846-A964465A2A80}"/>
          </ac:spMkLst>
        </pc:spChg>
        <pc:spChg chg="mod">
          <ac:chgData name="emre baybas" userId="5c3201701bfe7444" providerId="LiveId" clId="{729AE147-06AC-422C-9A37-1F827B3315BE}" dt="2020-01-18T21:26:27.175" v="8570" actId="20577"/>
          <ac:spMkLst>
            <pc:docMk/>
            <pc:sldMk cId="2343632575" sldId="320"/>
            <ac:spMk id="3" creationId="{A9DF772F-91D6-47C8-9504-0C8D9D17BE5B}"/>
          </ac:spMkLst>
        </pc:spChg>
        <pc:spChg chg="add mod">
          <ac:chgData name="emre baybas" userId="5c3201701bfe7444" providerId="LiveId" clId="{729AE147-06AC-422C-9A37-1F827B3315BE}" dt="2020-01-18T21:38:58.173" v="8898" actId="113"/>
          <ac:spMkLst>
            <pc:docMk/>
            <pc:sldMk cId="2343632575" sldId="320"/>
            <ac:spMk id="8" creationId="{6D3FD937-31A2-44EC-922B-3603647A8148}"/>
          </ac:spMkLst>
        </pc:spChg>
        <pc:spChg chg="add mod">
          <ac:chgData name="emre baybas" userId="5c3201701bfe7444" providerId="LiveId" clId="{729AE147-06AC-422C-9A37-1F827B3315BE}" dt="2020-01-18T21:38:45.940" v="8896" actId="255"/>
          <ac:spMkLst>
            <pc:docMk/>
            <pc:sldMk cId="2343632575" sldId="320"/>
            <ac:spMk id="13" creationId="{11C861EA-6E22-410D-B7D6-F3FD75BD828F}"/>
          </ac:spMkLst>
        </pc:spChg>
        <pc:spChg chg="add mod">
          <ac:chgData name="emre baybas" userId="5c3201701bfe7444" providerId="LiveId" clId="{729AE147-06AC-422C-9A37-1F827B3315BE}" dt="2020-01-18T21:40:25.110" v="9001" actId="14100"/>
          <ac:spMkLst>
            <pc:docMk/>
            <pc:sldMk cId="2343632575" sldId="320"/>
            <ac:spMk id="14" creationId="{7ED6432A-E1DD-4E36-BDEB-A4AEF925D738}"/>
          </ac:spMkLst>
        </pc:spChg>
        <pc:picChg chg="add del">
          <ac:chgData name="emre baybas" userId="5c3201701bfe7444" providerId="LiveId" clId="{729AE147-06AC-422C-9A37-1F827B3315BE}" dt="2020-01-18T21:26:45.020" v="8573" actId="478"/>
          <ac:picMkLst>
            <pc:docMk/>
            <pc:sldMk cId="2343632575" sldId="320"/>
            <ac:picMk id="4" creationId="{ED495E28-7180-401F-AF44-7AEEDCE08B53}"/>
          </ac:picMkLst>
        </pc:picChg>
        <pc:picChg chg="del">
          <ac:chgData name="emre baybas" userId="5c3201701bfe7444" providerId="LiveId" clId="{729AE147-06AC-422C-9A37-1F827B3315BE}" dt="2020-01-18T21:26:46.707" v="8574" actId="478"/>
          <ac:picMkLst>
            <pc:docMk/>
            <pc:sldMk cId="2343632575" sldId="320"/>
            <ac:picMk id="5" creationId="{5554393A-3740-4AE5-A471-6AE9AA56A634}"/>
          </ac:picMkLst>
        </pc:picChg>
        <pc:picChg chg="add del mod">
          <ac:chgData name="emre baybas" userId="5c3201701bfe7444" providerId="LiveId" clId="{729AE147-06AC-422C-9A37-1F827B3315BE}" dt="2020-01-18T21:34:24.794" v="8662" actId="478"/>
          <ac:picMkLst>
            <pc:docMk/>
            <pc:sldMk cId="2343632575" sldId="320"/>
            <ac:picMk id="6" creationId="{4E9401AF-57EA-456B-864C-3A3C8CEC8298}"/>
          </ac:picMkLst>
        </pc:picChg>
        <pc:picChg chg="del mod">
          <ac:chgData name="emre baybas" userId="5c3201701bfe7444" providerId="LiveId" clId="{729AE147-06AC-422C-9A37-1F827B3315BE}" dt="2020-01-18T21:26:53.847" v="8576" actId="478"/>
          <ac:picMkLst>
            <pc:docMk/>
            <pc:sldMk cId="2343632575" sldId="320"/>
            <ac:picMk id="7" creationId="{EEBC682C-5AF2-4392-AA79-1A860D9CC725}"/>
          </ac:picMkLst>
        </pc:picChg>
        <pc:picChg chg="add mod">
          <ac:chgData name="emre baybas" userId="5c3201701bfe7444" providerId="LiveId" clId="{729AE147-06AC-422C-9A37-1F827B3315BE}" dt="2020-01-18T21:37:27.211" v="8796" actId="1076"/>
          <ac:picMkLst>
            <pc:docMk/>
            <pc:sldMk cId="2343632575" sldId="320"/>
            <ac:picMk id="9" creationId="{89038409-72ED-40A0-86F2-B12096530CEC}"/>
          </ac:picMkLst>
        </pc:picChg>
        <pc:picChg chg="add mod">
          <ac:chgData name="emre baybas" userId="5c3201701bfe7444" providerId="LiveId" clId="{729AE147-06AC-422C-9A37-1F827B3315BE}" dt="2020-01-18T21:34:33.873" v="8668" actId="14100"/>
          <ac:picMkLst>
            <pc:docMk/>
            <pc:sldMk cId="2343632575" sldId="320"/>
            <ac:picMk id="10" creationId="{B0968AE8-43B9-449D-8D6A-99D6A4121AE1}"/>
          </ac:picMkLst>
        </pc:picChg>
        <pc:picChg chg="add del">
          <ac:chgData name="emre baybas" userId="5c3201701bfe7444" providerId="LiveId" clId="{729AE147-06AC-422C-9A37-1F827B3315BE}" dt="2020-01-18T21:35:24.953" v="8762" actId="478"/>
          <ac:picMkLst>
            <pc:docMk/>
            <pc:sldMk cId="2343632575" sldId="320"/>
            <ac:picMk id="11" creationId="{F41A4599-D99A-4CB6-B3A0-29842006B846}"/>
          </ac:picMkLst>
        </pc:picChg>
        <pc:picChg chg="add mod">
          <ac:chgData name="emre baybas" userId="5c3201701bfe7444" providerId="LiveId" clId="{729AE147-06AC-422C-9A37-1F827B3315BE}" dt="2020-01-18T21:36:37.173" v="8775" actId="1076"/>
          <ac:picMkLst>
            <pc:docMk/>
            <pc:sldMk cId="2343632575" sldId="320"/>
            <ac:picMk id="12" creationId="{80E514A8-BE0A-4144-861B-BDC9FE13D08B}"/>
          </ac:picMkLst>
        </pc:picChg>
      </pc:sldChg>
      <pc:sldChg chg="modSp add">
        <pc:chgData name="emre baybas" userId="5c3201701bfe7444" providerId="LiveId" clId="{729AE147-06AC-422C-9A37-1F827B3315BE}" dt="2020-01-18T22:32:49.568" v="10327" actId="1076"/>
        <pc:sldMkLst>
          <pc:docMk/>
          <pc:sldMk cId="380779330" sldId="321"/>
        </pc:sldMkLst>
        <pc:spChg chg="mod">
          <ac:chgData name="emre baybas" userId="5c3201701bfe7444" providerId="LiveId" clId="{729AE147-06AC-422C-9A37-1F827B3315BE}" dt="2020-01-18T22:32:49.568" v="10327" actId="1076"/>
          <ac:spMkLst>
            <pc:docMk/>
            <pc:sldMk cId="380779330" sldId="321"/>
            <ac:spMk id="2" creationId="{D896814D-E6AA-48AC-AB42-FEC02CD8882E}"/>
          </ac:spMkLst>
        </pc:spChg>
        <pc:spChg chg="mod">
          <ac:chgData name="emre baybas" userId="5c3201701bfe7444" providerId="LiveId" clId="{729AE147-06AC-422C-9A37-1F827B3315BE}" dt="2020-01-18T22:32:12.700" v="10279" actId="20577"/>
          <ac:spMkLst>
            <pc:docMk/>
            <pc:sldMk cId="380779330" sldId="321"/>
            <ac:spMk id="3" creationId="{A9CEFCED-28D5-4253-919B-FBBD445E6155}"/>
          </ac:spMkLst>
        </pc:spChg>
      </pc:sldChg>
      <pc:sldChg chg="add del">
        <pc:chgData name="emre baybas" userId="5c3201701bfe7444" providerId="LiveId" clId="{729AE147-06AC-422C-9A37-1F827B3315BE}" dt="2020-01-19T00:19:57.618" v="10937" actId="47"/>
        <pc:sldMkLst>
          <pc:docMk/>
          <pc:sldMk cId="1218943024" sldId="322"/>
        </pc:sldMkLst>
      </pc:sldChg>
      <pc:sldChg chg="addSp delSp modSp add">
        <pc:chgData name="emre baybas" userId="5c3201701bfe7444" providerId="LiveId" clId="{729AE147-06AC-422C-9A37-1F827B3315BE}" dt="2020-01-19T00:38:06.132" v="12108" actId="14100"/>
        <pc:sldMkLst>
          <pc:docMk/>
          <pc:sldMk cId="1997144369" sldId="322"/>
        </pc:sldMkLst>
        <pc:spChg chg="mod">
          <ac:chgData name="emre baybas" userId="5c3201701bfe7444" providerId="LiveId" clId="{729AE147-06AC-422C-9A37-1F827B3315BE}" dt="2020-01-19T00:38:06.132" v="12108" actId="14100"/>
          <ac:spMkLst>
            <pc:docMk/>
            <pc:sldMk cId="1997144369" sldId="322"/>
            <ac:spMk id="2" creationId="{322DE5AE-5DCF-4665-8FEB-32BFD05262D3}"/>
          </ac:spMkLst>
        </pc:spChg>
        <pc:spChg chg="mod">
          <ac:chgData name="emre baybas" userId="5c3201701bfe7444" providerId="LiveId" clId="{729AE147-06AC-422C-9A37-1F827B3315BE}" dt="2020-01-19T00:32:32.078" v="11953" actId="113"/>
          <ac:spMkLst>
            <pc:docMk/>
            <pc:sldMk cId="1997144369" sldId="322"/>
            <ac:spMk id="3" creationId="{BD69E49E-8288-4718-825D-04ED1FAEBB02}"/>
          </ac:spMkLst>
        </pc:spChg>
        <pc:spChg chg="add mod">
          <ac:chgData name="emre baybas" userId="5c3201701bfe7444" providerId="LiveId" clId="{729AE147-06AC-422C-9A37-1F827B3315BE}" dt="2020-01-19T00:37:55.708" v="12106" actId="20577"/>
          <ac:spMkLst>
            <pc:docMk/>
            <pc:sldMk cId="1997144369" sldId="322"/>
            <ac:spMk id="4" creationId="{AD9FF2EE-C38F-4166-B575-A00D258DBB3C}"/>
          </ac:spMkLst>
        </pc:spChg>
        <pc:spChg chg="add mod">
          <ac:chgData name="emre baybas" userId="5c3201701bfe7444" providerId="LiveId" clId="{729AE147-06AC-422C-9A37-1F827B3315BE}" dt="2020-01-19T00:36:27.302" v="12020" actId="1076"/>
          <ac:spMkLst>
            <pc:docMk/>
            <pc:sldMk cId="1997144369" sldId="322"/>
            <ac:spMk id="8" creationId="{A8182A99-137A-4A27-983C-0A6047917894}"/>
          </ac:spMkLst>
        </pc:spChg>
        <pc:spChg chg="add mod">
          <ac:chgData name="emre baybas" userId="5c3201701bfe7444" providerId="LiveId" clId="{729AE147-06AC-422C-9A37-1F827B3315BE}" dt="2020-01-19T00:37:04.675" v="12042" actId="27636"/>
          <ac:spMkLst>
            <pc:docMk/>
            <pc:sldMk cId="1997144369" sldId="322"/>
            <ac:spMk id="9" creationId="{779AACCD-ED1E-4605-B49D-1A4603CA2837}"/>
          </ac:spMkLst>
        </pc:spChg>
        <pc:spChg chg="add mod">
          <ac:chgData name="emre baybas" userId="5c3201701bfe7444" providerId="LiveId" clId="{729AE147-06AC-422C-9A37-1F827B3315BE}" dt="2020-01-19T00:37:34.982" v="12100" actId="1076"/>
          <ac:spMkLst>
            <pc:docMk/>
            <pc:sldMk cId="1997144369" sldId="322"/>
            <ac:spMk id="10" creationId="{6E7C3ECD-9B85-4B7C-AA99-EB2BE28B1EC4}"/>
          </ac:spMkLst>
        </pc:spChg>
        <pc:spChg chg="add del">
          <ac:chgData name="emre baybas" userId="5c3201701bfe7444" providerId="LiveId" clId="{729AE147-06AC-422C-9A37-1F827B3315BE}" dt="2020-01-19T00:36:46.629" v="12027"/>
          <ac:spMkLst>
            <pc:docMk/>
            <pc:sldMk cId="1997144369" sldId="322"/>
            <ac:spMk id="11" creationId="{2693D4AD-38F8-427E-9493-0F2730C48C77}"/>
          </ac:spMkLst>
        </pc:spChg>
        <pc:spChg chg="add mod">
          <ac:chgData name="emre baybas" userId="5c3201701bfe7444" providerId="LiveId" clId="{729AE147-06AC-422C-9A37-1F827B3315BE}" dt="2020-01-19T00:37:38.355" v="12101" actId="1076"/>
          <ac:spMkLst>
            <pc:docMk/>
            <pc:sldMk cId="1997144369" sldId="322"/>
            <ac:spMk id="12" creationId="{D4059D9C-30AB-4D39-B8B9-FE8B1D42198C}"/>
          </ac:spMkLst>
        </pc:spChg>
        <pc:picChg chg="add mod">
          <ac:chgData name="emre baybas" userId="5c3201701bfe7444" providerId="LiveId" clId="{729AE147-06AC-422C-9A37-1F827B3315BE}" dt="2020-01-19T00:36:34.239" v="12021" actId="1076"/>
          <ac:picMkLst>
            <pc:docMk/>
            <pc:sldMk cId="1997144369" sldId="322"/>
            <ac:picMk id="5" creationId="{768BB6A4-8784-47F8-B394-5DF2BE0AC6F7}"/>
          </ac:picMkLst>
        </pc:picChg>
        <pc:picChg chg="add mod">
          <ac:chgData name="emre baybas" userId="5c3201701bfe7444" providerId="LiveId" clId="{729AE147-06AC-422C-9A37-1F827B3315BE}" dt="2020-01-19T00:35:24.733" v="11978" actId="14100"/>
          <ac:picMkLst>
            <pc:docMk/>
            <pc:sldMk cId="1997144369" sldId="322"/>
            <ac:picMk id="6" creationId="{84FFB70B-32C9-47DE-8593-2CB909656633}"/>
          </ac:picMkLst>
        </pc:picChg>
        <pc:picChg chg="add mod">
          <ac:chgData name="emre baybas" userId="5c3201701bfe7444" providerId="LiveId" clId="{729AE147-06AC-422C-9A37-1F827B3315BE}" dt="2020-01-19T00:35:21.756" v="11977" actId="14100"/>
          <ac:picMkLst>
            <pc:docMk/>
            <pc:sldMk cId="1997144369" sldId="322"/>
            <ac:picMk id="7" creationId="{0727D428-CCF3-4ED2-B74B-18FAD0335B12}"/>
          </ac:picMkLst>
        </pc:picChg>
      </pc:sldChg>
      <pc:sldChg chg="addSp modSp add">
        <pc:chgData name="emre baybas" userId="5c3201701bfe7444" providerId="LiveId" clId="{729AE147-06AC-422C-9A37-1F827B3315BE}" dt="2020-01-19T01:45:46.126" v="13615" actId="14100"/>
        <pc:sldMkLst>
          <pc:docMk/>
          <pc:sldMk cId="2862280538" sldId="323"/>
        </pc:sldMkLst>
        <pc:spChg chg="mod">
          <ac:chgData name="emre baybas" userId="5c3201701bfe7444" providerId="LiveId" clId="{729AE147-06AC-422C-9A37-1F827B3315BE}" dt="2020-01-19T01:45:37.529" v="13613" actId="255"/>
          <ac:spMkLst>
            <pc:docMk/>
            <pc:sldMk cId="2862280538" sldId="323"/>
            <ac:spMk id="2" creationId="{322DE5AE-5DCF-4665-8FEB-32BFD05262D3}"/>
          </ac:spMkLst>
        </pc:spChg>
        <pc:spChg chg="mod">
          <ac:chgData name="emre baybas" userId="5c3201701bfe7444" providerId="LiveId" clId="{729AE147-06AC-422C-9A37-1F827B3315BE}" dt="2020-01-19T01:45:46.126" v="13615" actId="14100"/>
          <ac:spMkLst>
            <pc:docMk/>
            <pc:sldMk cId="2862280538" sldId="323"/>
            <ac:spMk id="3" creationId="{BD69E49E-8288-4718-825D-04ED1FAEBB02}"/>
          </ac:spMkLst>
        </pc:spChg>
        <pc:picChg chg="add mod">
          <ac:chgData name="emre baybas" userId="5c3201701bfe7444" providerId="LiveId" clId="{729AE147-06AC-422C-9A37-1F827B3315BE}" dt="2020-01-19T01:36:37.740" v="13278" actId="1076"/>
          <ac:picMkLst>
            <pc:docMk/>
            <pc:sldMk cId="2862280538" sldId="323"/>
            <ac:picMk id="4" creationId="{2AE54469-D5E2-4E61-AE0E-94B50B69E824}"/>
          </ac:picMkLst>
        </pc:picChg>
      </pc:sldChg>
      <pc:sldChg chg="add del">
        <pc:chgData name="emre baybas" userId="5c3201701bfe7444" providerId="LiveId" clId="{729AE147-06AC-422C-9A37-1F827B3315BE}" dt="2020-01-19T02:30:46.907" v="14407" actId="47"/>
        <pc:sldMkLst>
          <pc:docMk/>
          <pc:sldMk cId="2886582817" sldId="324"/>
        </pc:sldMkLst>
      </pc:sldChg>
      <pc:sldChg chg="add del">
        <pc:chgData name="emre baybas" userId="5c3201701bfe7444" providerId="LiveId" clId="{729AE147-06AC-422C-9A37-1F827B3315BE}" dt="2020-01-19T02:30:52.737" v="14410" actId="47"/>
        <pc:sldMkLst>
          <pc:docMk/>
          <pc:sldMk cId="300432254" sldId="325"/>
        </pc:sldMkLst>
      </pc:sldChg>
      <pc:sldChg chg="add del">
        <pc:chgData name="emre baybas" userId="5c3201701bfe7444" providerId="LiveId" clId="{729AE147-06AC-422C-9A37-1F827B3315BE}" dt="2020-01-19T02:30:48.891" v="14408" actId="47"/>
        <pc:sldMkLst>
          <pc:docMk/>
          <pc:sldMk cId="4269368213" sldId="326"/>
        </pc:sldMkLst>
      </pc:sldChg>
      <pc:sldChg chg="add del">
        <pc:chgData name="emre baybas" userId="5c3201701bfe7444" providerId="LiveId" clId="{729AE147-06AC-422C-9A37-1F827B3315BE}" dt="2020-01-19T02:30:49.949" v="14409" actId="47"/>
        <pc:sldMkLst>
          <pc:docMk/>
          <pc:sldMk cId="1561072007" sldId="327"/>
        </pc:sldMkLst>
      </pc:sldChg>
      <pc:sldChg chg="modSp add">
        <pc:chgData name="emre baybas" userId="5c3201701bfe7444" providerId="LiveId" clId="{729AE147-06AC-422C-9A37-1F827B3315BE}" dt="2020-01-19T00:51:45.384" v="12736" actId="14100"/>
        <pc:sldMkLst>
          <pc:docMk/>
          <pc:sldMk cId="3334407968" sldId="328"/>
        </pc:sldMkLst>
        <pc:spChg chg="mod">
          <ac:chgData name="emre baybas" userId="5c3201701bfe7444" providerId="LiveId" clId="{729AE147-06AC-422C-9A37-1F827B3315BE}" dt="2020-01-19T00:51:38.201" v="12734" actId="14100"/>
          <ac:spMkLst>
            <pc:docMk/>
            <pc:sldMk cId="3334407968" sldId="328"/>
            <ac:spMk id="2" creationId="{5B2EFB36-A9ED-48E4-A4EF-E944214C5A4F}"/>
          </ac:spMkLst>
        </pc:spChg>
        <pc:spChg chg="mod">
          <ac:chgData name="emre baybas" userId="5c3201701bfe7444" providerId="LiveId" clId="{729AE147-06AC-422C-9A37-1F827B3315BE}" dt="2020-01-19T00:51:45.384" v="12736" actId="14100"/>
          <ac:spMkLst>
            <pc:docMk/>
            <pc:sldMk cId="3334407968" sldId="328"/>
            <ac:spMk id="3" creationId="{0AE2C7C2-184E-4226-92B8-AC2DCFC013F1}"/>
          </ac:spMkLst>
        </pc:spChg>
      </pc:sldChg>
      <pc:sldChg chg="modSp add">
        <pc:chgData name="emre baybas" userId="5c3201701bfe7444" providerId="LiveId" clId="{729AE147-06AC-422C-9A37-1F827B3315BE}" dt="2020-01-20T00:16:56.192" v="14649" actId="207"/>
        <pc:sldMkLst>
          <pc:docMk/>
          <pc:sldMk cId="2005649166" sldId="329"/>
        </pc:sldMkLst>
        <pc:spChg chg="mod">
          <ac:chgData name="emre baybas" userId="5c3201701bfe7444" providerId="LiveId" clId="{729AE147-06AC-422C-9A37-1F827B3315BE}" dt="2020-01-20T00:16:56.192" v="14649" actId="207"/>
          <ac:spMkLst>
            <pc:docMk/>
            <pc:sldMk cId="2005649166" sldId="329"/>
            <ac:spMk id="3" creationId="{A9DF772F-91D6-47C8-9504-0C8D9D17BE5B}"/>
          </ac:spMkLst>
        </pc:spChg>
      </pc:sldChg>
      <pc:sldChg chg="modSp add">
        <pc:chgData name="emre baybas" userId="5c3201701bfe7444" providerId="LiveId" clId="{729AE147-06AC-422C-9A37-1F827B3315BE}" dt="2020-01-19T02:24:07.347" v="14406" actId="1076"/>
        <pc:sldMkLst>
          <pc:docMk/>
          <pc:sldMk cId="2283373170" sldId="330"/>
        </pc:sldMkLst>
        <pc:spChg chg="mod">
          <ac:chgData name="emre baybas" userId="5c3201701bfe7444" providerId="LiveId" clId="{729AE147-06AC-422C-9A37-1F827B3315BE}" dt="2020-01-19T02:24:07.347" v="14406" actId="1076"/>
          <ac:spMkLst>
            <pc:docMk/>
            <pc:sldMk cId="2283373170" sldId="330"/>
            <ac:spMk id="2" creationId="{F7A7C2AB-83BA-494E-9C6D-823EC7BBAB2E}"/>
          </ac:spMkLst>
        </pc:spChg>
        <pc:spChg chg="mod">
          <ac:chgData name="emre baybas" userId="5c3201701bfe7444" providerId="LiveId" clId="{729AE147-06AC-422C-9A37-1F827B3315BE}" dt="2020-01-19T02:24:04.450" v="14405" actId="1076"/>
          <ac:spMkLst>
            <pc:docMk/>
            <pc:sldMk cId="2283373170" sldId="330"/>
            <ac:spMk id="3" creationId="{EC0903C5-538E-48DB-964A-6B29F187CCB2}"/>
          </ac:spMkLst>
        </pc:spChg>
      </pc:sldChg>
      <pc:sldChg chg="addSp delSp modSp add">
        <pc:chgData name="emre baybas" userId="5c3201701bfe7444" providerId="LiveId" clId="{729AE147-06AC-422C-9A37-1F827B3315BE}" dt="2020-01-19T03:31:23.985" v="14479" actId="1076"/>
        <pc:sldMkLst>
          <pc:docMk/>
          <pc:sldMk cId="779471269" sldId="331"/>
        </pc:sldMkLst>
        <pc:spChg chg="del">
          <ac:chgData name="emre baybas" userId="5c3201701bfe7444" providerId="LiveId" clId="{729AE147-06AC-422C-9A37-1F827B3315BE}" dt="2020-01-19T03:31:18.569" v="14477" actId="478"/>
          <ac:spMkLst>
            <pc:docMk/>
            <pc:sldMk cId="779471269" sldId="331"/>
            <ac:spMk id="2" creationId="{B4BB1610-0206-4465-A0DF-9D720F059A4D}"/>
          </ac:spMkLst>
        </pc:spChg>
        <pc:spChg chg="mod">
          <ac:chgData name="emre baybas" userId="5c3201701bfe7444" providerId="LiveId" clId="{729AE147-06AC-422C-9A37-1F827B3315BE}" dt="2020-01-19T03:31:22.232" v="14478" actId="1076"/>
          <ac:spMkLst>
            <pc:docMk/>
            <pc:sldMk cId="779471269" sldId="331"/>
            <ac:spMk id="3" creationId="{70FD84D6-27B7-4E67-A1E8-C4FE67A161A7}"/>
          </ac:spMkLst>
        </pc:spChg>
        <pc:picChg chg="add mod">
          <ac:chgData name="emre baybas" userId="5c3201701bfe7444" providerId="LiveId" clId="{729AE147-06AC-422C-9A37-1F827B3315BE}" dt="2020-01-19T03:31:23.985" v="14479" actId="1076"/>
          <ac:picMkLst>
            <pc:docMk/>
            <pc:sldMk cId="779471269" sldId="331"/>
            <ac:picMk id="4" creationId="{E857C8BD-BBC6-4024-8E7D-18D1D7B87DC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kolosek.com/git-branch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08B8-A44F-40B0-811C-8F7328B4A5B8}"/>
              </a:ext>
            </a:extLst>
          </p:cNvPr>
          <p:cNvSpPr>
            <a:spLocks noGrp="1"/>
          </p:cNvSpPr>
          <p:nvPr>
            <p:ph type="ctrTitle"/>
          </p:nvPr>
        </p:nvSpPr>
        <p:spPr>
          <a:xfrm>
            <a:off x="1980352" y="2858610"/>
            <a:ext cx="4331671" cy="816746"/>
          </a:xfrm>
        </p:spPr>
        <p:txBody>
          <a:bodyPr>
            <a:normAutofit fontScale="90000"/>
          </a:bodyPr>
          <a:lstStyle/>
          <a:p>
            <a:r>
              <a:rPr lang="en-US" b="1" dirty="0"/>
              <a:t>Git &amp; </a:t>
            </a:r>
            <a:r>
              <a:rPr lang="en-US" b="1" dirty="0" err="1"/>
              <a:t>github</a:t>
            </a:r>
            <a:endParaRPr lang="en-US" b="1" dirty="0"/>
          </a:p>
        </p:txBody>
      </p:sp>
    </p:spTree>
    <p:extLst>
      <p:ext uri="{BB962C8B-B14F-4D97-AF65-F5344CB8AC3E}">
        <p14:creationId xmlns:p14="http://schemas.microsoft.com/office/powerpoint/2010/main" val="313405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528550"/>
          </a:xfrm>
        </p:spPr>
        <p:txBody>
          <a:bodyPr>
            <a:normAutofit fontScale="90000"/>
          </a:bodyPr>
          <a:lstStyle/>
          <a:p>
            <a:r>
              <a:rPr lang="en-US" b="1" dirty="0">
                <a:solidFill>
                  <a:schemeClr val="bg1"/>
                </a:solidFill>
              </a:rPr>
              <a:t>Features of git</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25767" y="965282"/>
            <a:ext cx="11940466" cy="4927435"/>
          </a:xfrm>
        </p:spPr>
        <p:txBody>
          <a:bodyPr>
            <a:normAutofit/>
          </a:bodyPr>
          <a:lstStyle/>
          <a:p>
            <a:r>
              <a:rPr lang="en-US" dirty="0">
                <a:solidFill>
                  <a:schemeClr val="bg1"/>
                </a:solidFill>
              </a:rPr>
              <a:t>Git supports </a:t>
            </a:r>
            <a:r>
              <a:rPr lang="en-US" b="1" dirty="0">
                <a:solidFill>
                  <a:schemeClr val="bg1"/>
                </a:solidFill>
              </a:rPr>
              <a:t>non-linear development </a:t>
            </a:r>
            <a:r>
              <a:rPr lang="en-US" dirty="0">
                <a:solidFill>
                  <a:schemeClr val="bg1"/>
                </a:solidFill>
              </a:rPr>
              <a:t>of a software by using branching</a:t>
            </a:r>
          </a:p>
          <a:p>
            <a:r>
              <a:rPr lang="en-US" b="1" dirty="0">
                <a:solidFill>
                  <a:schemeClr val="bg1"/>
                </a:solidFill>
              </a:rPr>
              <a:t>Branching</a:t>
            </a:r>
            <a:r>
              <a:rPr lang="en-US" dirty="0">
                <a:solidFill>
                  <a:schemeClr val="bg1"/>
                </a:solidFill>
              </a:rPr>
              <a:t> helps us always keep </a:t>
            </a:r>
            <a:r>
              <a:rPr lang="en-US" b="1" dirty="0">
                <a:solidFill>
                  <a:schemeClr val="bg1"/>
                </a:solidFill>
              </a:rPr>
              <a:t>the production quality codes on the master branch </a:t>
            </a:r>
            <a:r>
              <a:rPr lang="en-US" dirty="0">
                <a:solidFill>
                  <a:schemeClr val="bg1"/>
                </a:solidFill>
              </a:rPr>
              <a:t>while working on the branches for changes without updating the master branch code.</a:t>
            </a:r>
          </a:p>
          <a:p>
            <a:r>
              <a:rPr lang="en-US" dirty="0">
                <a:solidFill>
                  <a:schemeClr val="bg1"/>
                </a:solidFill>
              </a:rPr>
              <a:t>When a branch changes ready and at the production quality, they can be </a:t>
            </a:r>
            <a:r>
              <a:rPr lang="en-US" b="1" dirty="0">
                <a:solidFill>
                  <a:schemeClr val="bg1"/>
                </a:solidFill>
              </a:rPr>
              <a:t>merged</a:t>
            </a:r>
            <a:r>
              <a:rPr lang="en-US" dirty="0">
                <a:solidFill>
                  <a:schemeClr val="bg1"/>
                </a:solidFill>
              </a:rPr>
              <a:t> to the master branch in seconds. </a:t>
            </a:r>
          </a:p>
          <a:p>
            <a:r>
              <a:rPr lang="en-US" dirty="0">
                <a:solidFill>
                  <a:schemeClr val="bg1"/>
                </a:solidFill>
              </a:rPr>
              <a:t>This feature is what it stands GIT apart from other version control systems</a:t>
            </a:r>
          </a:p>
          <a:p>
            <a:r>
              <a:rPr lang="en-US" dirty="0">
                <a:solidFill>
                  <a:schemeClr val="bg1"/>
                </a:solidFill>
              </a:rPr>
              <a:t>All the data in the local repository is </a:t>
            </a:r>
            <a:r>
              <a:rPr lang="en-US" b="1" dirty="0">
                <a:solidFill>
                  <a:schemeClr val="bg1"/>
                </a:solidFill>
              </a:rPr>
              <a:t>compressed</a:t>
            </a:r>
            <a:r>
              <a:rPr lang="en-US" dirty="0">
                <a:solidFill>
                  <a:schemeClr val="bg1"/>
                </a:solidFill>
              </a:rPr>
              <a:t> and does not take too much space</a:t>
            </a:r>
          </a:p>
          <a:p>
            <a:r>
              <a:rPr lang="en-US" dirty="0">
                <a:solidFill>
                  <a:schemeClr val="bg1"/>
                </a:solidFill>
              </a:rPr>
              <a:t>Fetching data from local repository is a lot faster than getting it from remote repository</a:t>
            </a:r>
          </a:p>
          <a:p>
            <a:r>
              <a:rPr lang="en-US" dirty="0">
                <a:solidFill>
                  <a:schemeClr val="bg1"/>
                </a:solidFill>
              </a:rPr>
              <a:t>If the main server goes down or it crashes, you can still get the backup or entire history of the code from your local repository</a:t>
            </a:r>
          </a:p>
          <a:p>
            <a:endParaRPr lang="en-US" dirty="0">
              <a:solidFill>
                <a:schemeClr val="bg1"/>
              </a:solidFill>
            </a:endParaRPr>
          </a:p>
        </p:txBody>
      </p:sp>
    </p:spTree>
    <p:extLst>
      <p:ext uri="{BB962C8B-B14F-4D97-AF65-F5344CB8AC3E}">
        <p14:creationId xmlns:p14="http://schemas.microsoft.com/office/powerpoint/2010/main" val="258563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1643001" y="1824031"/>
            <a:ext cx="8534400" cy="1507067"/>
          </a:xfrm>
        </p:spPr>
        <p:txBody>
          <a:bodyPr/>
          <a:lstStyle/>
          <a:p>
            <a:r>
              <a:rPr lang="en-US" b="1" dirty="0">
                <a:solidFill>
                  <a:schemeClr val="bg1"/>
                </a:solidFill>
              </a:rPr>
              <a:t>GIT operations and commands</a:t>
            </a:r>
          </a:p>
        </p:txBody>
      </p:sp>
    </p:spTree>
    <p:extLst>
      <p:ext uri="{BB962C8B-B14F-4D97-AF65-F5344CB8AC3E}">
        <p14:creationId xmlns:p14="http://schemas.microsoft.com/office/powerpoint/2010/main" val="188908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42008" y="359215"/>
            <a:ext cx="8534400" cy="635083"/>
          </a:xfrm>
        </p:spPr>
        <p:txBody>
          <a:bodyPr>
            <a:normAutofit fontScale="90000"/>
          </a:bodyPr>
          <a:lstStyle/>
          <a:p>
            <a:r>
              <a:rPr lang="en-US" b="1" dirty="0">
                <a:solidFill>
                  <a:schemeClr val="bg1"/>
                </a:solidFill>
              </a:rPr>
              <a:t>GIT operations and commands</a:t>
            </a:r>
            <a:endParaRPr lang="en-US" dirty="0"/>
          </a:p>
        </p:txBody>
      </p:sp>
      <p:pic>
        <p:nvPicPr>
          <p:cNvPr id="4" name="Picture 3">
            <a:extLst>
              <a:ext uri="{FF2B5EF4-FFF2-40B4-BE49-F238E27FC236}">
                <a16:creationId xmlns:a16="http://schemas.microsoft.com/office/drawing/2014/main" id="{7CE9DA7C-4A01-4414-B7D2-3FB5D32E3750}"/>
              </a:ext>
            </a:extLst>
          </p:cNvPr>
          <p:cNvPicPr>
            <a:picLocks noChangeAspect="1"/>
          </p:cNvPicPr>
          <p:nvPr/>
        </p:nvPicPr>
        <p:blipFill>
          <a:blip r:embed="rId2"/>
          <a:stretch>
            <a:fillRect/>
          </a:stretch>
        </p:blipFill>
        <p:spPr>
          <a:xfrm>
            <a:off x="1309349" y="1088654"/>
            <a:ext cx="7967059" cy="4397746"/>
          </a:xfrm>
          <a:prstGeom prst="rect">
            <a:avLst/>
          </a:prstGeom>
        </p:spPr>
      </p:pic>
    </p:spTree>
    <p:extLst>
      <p:ext uri="{BB962C8B-B14F-4D97-AF65-F5344CB8AC3E}">
        <p14:creationId xmlns:p14="http://schemas.microsoft.com/office/powerpoint/2010/main" val="1586788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38642" y="1539946"/>
            <a:ext cx="10714716" cy="1507067"/>
          </a:xfrm>
        </p:spPr>
        <p:txBody>
          <a:bodyPr>
            <a:normAutofit fontScale="90000"/>
          </a:bodyPr>
          <a:lstStyle/>
          <a:p>
            <a:pPr algn="ctr"/>
            <a:r>
              <a:rPr lang="en-US" sz="3200" b="1" dirty="0">
                <a:solidFill>
                  <a:schemeClr val="bg1"/>
                </a:solidFill>
              </a:rPr>
              <a:t>Let’s create our remote(</a:t>
            </a:r>
            <a:r>
              <a:rPr lang="en-US" sz="3200" b="1" dirty="0" err="1">
                <a:solidFill>
                  <a:schemeClr val="bg1"/>
                </a:solidFill>
              </a:rPr>
              <a:t>github</a:t>
            </a:r>
            <a:r>
              <a:rPr lang="en-US" sz="3200" b="1" dirty="0">
                <a:solidFill>
                  <a:schemeClr val="bg1"/>
                </a:solidFill>
              </a:rPr>
              <a:t>) and local repositories in order to practice git commands</a:t>
            </a:r>
          </a:p>
        </p:txBody>
      </p:sp>
    </p:spTree>
    <p:extLst>
      <p:ext uri="{BB962C8B-B14F-4D97-AF65-F5344CB8AC3E}">
        <p14:creationId xmlns:p14="http://schemas.microsoft.com/office/powerpoint/2010/main" val="354340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204186" y="350339"/>
            <a:ext cx="11736280" cy="546470"/>
          </a:xfrm>
        </p:spPr>
        <p:txBody>
          <a:bodyPr>
            <a:normAutofit fontScale="90000"/>
          </a:bodyPr>
          <a:lstStyle/>
          <a:p>
            <a:r>
              <a:rPr lang="en-US" sz="3200" b="1" dirty="0">
                <a:solidFill>
                  <a:schemeClr val="bg1"/>
                </a:solidFill>
              </a:rPr>
              <a:t>Lets create a </a:t>
            </a:r>
            <a:r>
              <a:rPr lang="en-US" sz="3200" b="1" dirty="0" err="1">
                <a:solidFill>
                  <a:schemeClr val="bg1"/>
                </a:solidFill>
              </a:rPr>
              <a:t>github</a:t>
            </a:r>
            <a:r>
              <a:rPr lang="en-US" sz="3200" b="1" dirty="0">
                <a:solidFill>
                  <a:schemeClr val="bg1"/>
                </a:solidFill>
              </a:rPr>
              <a:t> account and a repository</a:t>
            </a:r>
          </a:p>
        </p:txBody>
      </p:sp>
      <p:pic>
        <p:nvPicPr>
          <p:cNvPr id="4" name="Picture 3">
            <a:extLst>
              <a:ext uri="{FF2B5EF4-FFF2-40B4-BE49-F238E27FC236}">
                <a16:creationId xmlns:a16="http://schemas.microsoft.com/office/drawing/2014/main" id="{3603B75F-7501-48DE-BC16-DA788827BCE5}"/>
              </a:ext>
            </a:extLst>
          </p:cNvPr>
          <p:cNvPicPr>
            <a:picLocks noChangeAspect="1"/>
          </p:cNvPicPr>
          <p:nvPr/>
        </p:nvPicPr>
        <p:blipFill>
          <a:blip r:embed="rId2"/>
          <a:stretch>
            <a:fillRect/>
          </a:stretch>
        </p:blipFill>
        <p:spPr>
          <a:xfrm>
            <a:off x="204186" y="2883276"/>
            <a:ext cx="3645590" cy="1247061"/>
          </a:xfrm>
          <a:prstGeom prst="rect">
            <a:avLst/>
          </a:prstGeom>
        </p:spPr>
      </p:pic>
      <p:pic>
        <p:nvPicPr>
          <p:cNvPr id="6" name="Picture 5">
            <a:extLst>
              <a:ext uri="{FF2B5EF4-FFF2-40B4-BE49-F238E27FC236}">
                <a16:creationId xmlns:a16="http://schemas.microsoft.com/office/drawing/2014/main" id="{9B7EF175-DF78-4E0E-8B86-87E36D3F12C2}"/>
              </a:ext>
            </a:extLst>
          </p:cNvPr>
          <p:cNvPicPr>
            <a:picLocks noChangeAspect="1"/>
          </p:cNvPicPr>
          <p:nvPr/>
        </p:nvPicPr>
        <p:blipFill>
          <a:blip r:embed="rId3"/>
          <a:stretch>
            <a:fillRect/>
          </a:stretch>
        </p:blipFill>
        <p:spPr>
          <a:xfrm>
            <a:off x="5349356" y="1311929"/>
            <a:ext cx="5599759" cy="4980373"/>
          </a:xfrm>
          <a:prstGeom prst="rect">
            <a:avLst/>
          </a:prstGeom>
        </p:spPr>
      </p:pic>
      <p:sp>
        <p:nvSpPr>
          <p:cNvPr id="7" name="Arrow: Right 6">
            <a:extLst>
              <a:ext uri="{FF2B5EF4-FFF2-40B4-BE49-F238E27FC236}">
                <a16:creationId xmlns:a16="http://schemas.microsoft.com/office/drawing/2014/main" id="{5D825FA8-5718-4126-B99A-0BE0DD7CBAE5}"/>
              </a:ext>
            </a:extLst>
          </p:cNvPr>
          <p:cNvSpPr/>
          <p:nvPr/>
        </p:nvSpPr>
        <p:spPr>
          <a:xfrm>
            <a:off x="4110362" y="3429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91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636973"/>
          </a:xfrm>
        </p:spPr>
        <p:txBody>
          <a:bodyPr>
            <a:normAutofit fontScale="90000"/>
          </a:bodyPr>
          <a:lstStyle/>
          <a:p>
            <a:r>
              <a:rPr lang="en-US" b="1" dirty="0">
                <a:solidFill>
                  <a:schemeClr val="bg1"/>
                </a:solidFill>
              </a:rPr>
              <a:t>Github Repository</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29124" y="899809"/>
            <a:ext cx="8534400" cy="636972"/>
          </a:xfrm>
        </p:spPr>
        <p:txBody>
          <a:bodyPr>
            <a:normAutofit fontScale="92500"/>
          </a:bodyPr>
          <a:lstStyle/>
          <a:p>
            <a:r>
              <a:rPr lang="en-US" dirty="0">
                <a:solidFill>
                  <a:schemeClr val="bg1"/>
                </a:solidFill>
              </a:rPr>
              <a:t>You can click on README.md and enter a description and update it</a:t>
            </a:r>
          </a:p>
        </p:txBody>
      </p:sp>
      <p:pic>
        <p:nvPicPr>
          <p:cNvPr id="5" name="Picture 4">
            <a:extLst>
              <a:ext uri="{FF2B5EF4-FFF2-40B4-BE49-F238E27FC236}">
                <a16:creationId xmlns:a16="http://schemas.microsoft.com/office/drawing/2014/main" id="{32E30EB4-3759-480D-9033-5AF853B18D0B}"/>
              </a:ext>
            </a:extLst>
          </p:cNvPr>
          <p:cNvPicPr>
            <a:picLocks noChangeAspect="1"/>
          </p:cNvPicPr>
          <p:nvPr/>
        </p:nvPicPr>
        <p:blipFill>
          <a:blip r:embed="rId2"/>
          <a:stretch>
            <a:fillRect/>
          </a:stretch>
        </p:blipFill>
        <p:spPr>
          <a:xfrm>
            <a:off x="65934" y="2260528"/>
            <a:ext cx="4963808" cy="2901436"/>
          </a:xfrm>
          <a:prstGeom prst="rect">
            <a:avLst/>
          </a:prstGeom>
        </p:spPr>
      </p:pic>
      <p:pic>
        <p:nvPicPr>
          <p:cNvPr id="6" name="Picture 5">
            <a:extLst>
              <a:ext uri="{FF2B5EF4-FFF2-40B4-BE49-F238E27FC236}">
                <a16:creationId xmlns:a16="http://schemas.microsoft.com/office/drawing/2014/main" id="{E8C5FECA-07DD-43E6-B25A-B6F0EA15683A}"/>
              </a:ext>
            </a:extLst>
          </p:cNvPr>
          <p:cNvPicPr>
            <a:picLocks noChangeAspect="1"/>
          </p:cNvPicPr>
          <p:nvPr/>
        </p:nvPicPr>
        <p:blipFill>
          <a:blip r:embed="rId3"/>
          <a:stretch>
            <a:fillRect/>
          </a:stretch>
        </p:blipFill>
        <p:spPr>
          <a:xfrm>
            <a:off x="5550681" y="1960124"/>
            <a:ext cx="6358154" cy="2229721"/>
          </a:xfrm>
          <a:prstGeom prst="rect">
            <a:avLst/>
          </a:prstGeom>
        </p:spPr>
      </p:pic>
      <p:pic>
        <p:nvPicPr>
          <p:cNvPr id="7" name="Picture 6">
            <a:extLst>
              <a:ext uri="{FF2B5EF4-FFF2-40B4-BE49-F238E27FC236}">
                <a16:creationId xmlns:a16="http://schemas.microsoft.com/office/drawing/2014/main" id="{ADE84D84-B885-4031-A505-57BB9A3865AA}"/>
              </a:ext>
            </a:extLst>
          </p:cNvPr>
          <p:cNvPicPr>
            <a:picLocks noChangeAspect="1"/>
          </p:cNvPicPr>
          <p:nvPr/>
        </p:nvPicPr>
        <p:blipFill>
          <a:blip r:embed="rId4"/>
          <a:stretch>
            <a:fillRect/>
          </a:stretch>
        </p:blipFill>
        <p:spPr>
          <a:xfrm>
            <a:off x="5550681" y="4335758"/>
            <a:ext cx="6358154" cy="1134620"/>
          </a:xfrm>
          <a:prstGeom prst="rect">
            <a:avLst/>
          </a:prstGeom>
        </p:spPr>
      </p:pic>
      <p:sp>
        <p:nvSpPr>
          <p:cNvPr id="8" name="Arrow: Right 7">
            <a:extLst>
              <a:ext uri="{FF2B5EF4-FFF2-40B4-BE49-F238E27FC236}">
                <a16:creationId xmlns:a16="http://schemas.microsoft.com/office/drawing/2014/main" id="{FA47795E-0CD1-46BD-8536-02BF9CE86A26}"/>
              </a:ext>
            </a:extLst>
          </p:cNvPr>
          <p:cNvSpPr/>
          <p:nvPr/>
        </p:nvSpPr>
        <p:spPr>
          <a:xfrm>
            <a:off x="5090316" y="3947529"/>
            <a:ext cx="33921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05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39825" y="375082"/>
            <a:ext cx="5379235" cy="1959745"/>
          </a:xfrm>
        </p:spPr>
        <p:txBody>
          <a:bodyPr>
            <a:normAutofit fontScale="85000" lnSpcReduction="20000"/>
          </a:bodyPr>
          <a:lstStyle/>
          <a:p>
            <a:r>
              <a:rPr lang="en-US" dirty="0">
                <a:solidFill>
                  <a:schemeClr val="bg1"/>
                </a:solidFill>
              </a:rPr>
              <a:t>We can view </a:t>
            </a:r>
          </a:p>
          <a:p>
            <a:pPr lvl="1"/>
            <a:r>
              <a:rPr lang="en-US" dirty="0">
                <a:solidFill>
                  <a:schemeClr val="bg1"/>
                </a:solidFill>
              </a:rPr>
              <a:t>How many </a:t>
            </a:r>
            <a:r>
              <a:rPr lang="en-US" b="1" dirty="0">
                <a:solidFill>
                  <a:schemeClr val="bg1"/>
                </a:solidFill>
              </a:rPr>
              <a:t>commits</a:t>
            </a:r>
            <a:r>
              <a:rPr lang="en-US" dirty="0">
                <a:solidFill>
                  <a:schemeClr val="bg1"/>
                </a:solidFill>
              </a:rPr>
              <a:t> done</a:t>
            </a:r>
          </a:p>
          <a:p>
            <a:pPr lvl="1"/>
            <a:r>
              <a:rPr lang="en-US" dirty="0">
                <a:solidFill>
                  <a:schemeClr val="bg1"/>
                </a:solidFill>
              </a:rPr>
              <a:t>How many </a:t>
            </a:r>
            <a:r>
              <a:rPr lang="en-US" b="1" dirty="0">
                <a:solidFill>
                  <a:schemeClr val="bg1"/>
                </a:solidFill>
              </a:rPr>
              <a:t>branches</a:t>
            </a:r>
            <a:r>
              <a:rPr lang="en-US" dirty="0">
                <a:solidFill>
                  <a:schemeClr val="bg1"/>
                </a:solidFill>
              </a:rPr>
              <a:t> there are</a:t>
            </a:r>
          </a:p>
          <a:p>
            <a:pPr lvl="1"/>
            <a:r>
              <a:rPr lang="en-US" dirty="0">
                <a:solidFill>
                  <a:schemeClr val="bg1"/>
                </a:solidFill>
              </a:rPr>
              <a:t>How many </a:t>
            </a:r>
            <a:r>
              <a:rPr lang="en-US" b="1" dirty="0">
                <a:solidFill>
                  <a:schemeClr val="bg1"/>
                </a:solidFill>
              </a:rPr>
              <a:t>packages</a:t>
            </a:r>
          </a:p>
          <a:p>
            <a:pPr lvl="1"/>
            <a:r>
              <a:rPr lang="en-US" dirty="0">
                <a:solidFill>
                  <a:schemeClr val="bg1"/>
                </a:solidFill>
              </a:rPr>
              <a:t>How many </a:t>
            </a:r>
            <a:r>
              <a:rPr lang="en-US" b="1" dirty="0">
                <a:solidFill>
                  <a:schemeClr val="bg1"/>
                </a:solidFill>
              </a:rPr>
              <a:t>releases</a:t>
            </a:r>
          </a:p>
          <a:p>
            <a:pPr lvl="1"/>
            <a:r>
              <a:rPr lang="en-US" dirty="0">
                <a:solidFill>
                  <a:schemeClr val="bg1"/>
                </a:solidFill>
              </a:rPr>
              <a:t>How many </a:t>
            </a:r>
            <a:r>
              <a:rPr lang="en-US" b="1" dirty="0">
                <a:solidFill>
                  <a:schemeClr val="bg1"/>
                </a:solidFill>
              </a:rPr>
              <a:t>contributors</a:t>
            </a:r>
            <a:r>
              <a:rPr lang="en-US" dirty="0">
                <a:solidFill>
                  <a:schemeClr val="bg1"/>
                </a:solidFill>
              </a:rPr>
              <a:t> in the repository</a:t>
            </a:r>
          </a:p>
        </p:txBody>
      </p:sp>
      <p:pic>
        <p:nvPicPr>
          <p:cNvPr id="5" name="Picture 4">
            <a:extLst>
              <a:ext uri="{FF2B5EF4-FFF2-40B4-BE49-F238E27FC236}">
                <a16:creationId xmlns:a16="http://schemas.microsoft.com/office/drawing/2014/main" id="{8AEE6E83-D38B-4C55-BB08-399E66302495}"/>
              </a:ext>
            </a:extLst>
          </p:cNvPr>
          <p:cNvPicPr>
            <a:picLocks noChangeAspect="1"/>
          </p:cNvPicPr>
          <p:nvPr/>
        </p:nvPicPr>
        <p:blipFill>
          <a:blip r:embed="rId2"/>
          <a:stretch>
            <a:fillRect/>
          </a:stretch>
        </p:blipFill>
        <p:spPr>
          <a:xfrm>
            <a:off x="1447060" y="2298447"/>
            <a:ext cx="7954392" cy="4449453"/>
          </a:xfrm>
          <a:prstGeom prst="rect">
            <a:avLst/>
          </a:prstGeom>
        </p:spPr>
      </p:pic>
    </p:spTree>
    <p:extLst>
      <p:ext uri="{BB962C8B-B14F-4D97-AF65-F5344CB8AC3E}">
        <p14:creationId xmlns:p14="http://schemas.microsoft.com/office/powerpoint/2010/main" val="3352046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2885875" y="224163"/>
            <a:ext cx="4793310" cy="459417"/>
          </a:xfrm>
        </p:spPr>
        <p:txBody>
          <a:bodyPr/>
          <a:lstStyle/>
          <a:p>
            <a:r>
              <a:rPr lang="en-US" b="1" dirty="0">
                <a:solidFill>
                  <a:schemeClr val="bg1"/>
                </a:solidFill>
              </a:rPr>
              <a:t>View details by clicking on them</a:t>
            </a:r>
          </a:p>
        </p:txBody>
      </p:sp>
      <p:pic>
        <p:nvPicPr>
          <p:cNvPr id="5" name="Picture 4">
            <a:extLst>
              <a:ext uri="{FF2B5EF4-FFF2-40B4-BE49-F238E27FC236}">
                <a16:creationId xmlns:a16="http://schemas.microsoft.com/office/drawing/2014/main" id="{0CA6FA77-82DF-4585-96C6-14145E326980}"/>
              </a:ext>
            </a:extLst>
          </p:cNvPr>
          <p:cNvPicPr>
            <a:picLocks noChangeAspect="1"/>
          </p:cNvPicPr>
          <p:nvPr/>
        </p:nvPicPr>
        <p:blipFill>
          <a:blip r:embed="rId2"/>
          <a:stretch>
            <a:fillRect/>
          </a:stretch>
        </p:blipFill>
        <p:spPr>
          <a:xfrm>
            <a:off x="85011" y="2597966"/>
            <a:ext cx="3321970" cy="2760955"/>
          </a:xfrm>
          <a:prstGeom prst="rect">
            <a:avLst/>
          </a:prstGeom>
        </p:spPr>
      </p:pic>
      <p:pic>
        <p:nvPicPr>
          <p:cNvPr id="6" name="Picture 5">
            <a:extLst>
              <a:ext uri="{FF2B5EF4-FFF2-40B4-BE49-F238E27FC236}">
                <a16:creationId xmlns:a16="http://schemas.microsoft.com/office/drawing/2014/main" id="{FE9CA2CC-D52A-43BE-827C-967D0A025FD0}"/>
              </a:ext>
            </a:extLst>
          </p:cNvPr>
          <p:cNvPicPr>
            <a:picLocks noChangeAspect="1"/>
          </p:cNvPicPr>
          <p:nvPr/>
        </p:nvPicPr>
        <p:blipFill>
          <a:blip r:embed="rId3"/>
          <a:stretch>
            <a:fillRect/>
          </a:stretch>
        </p:blipFill>
        <p:spPr>
          <a:xfrm>
            <a:off x="3493085" y="2559266"/>
            <a:ext cx="4270094" cy="2838357"/>
          </a:xfrm>
          <a:prstGeom prst="rect">
            <a:avLst/>
          </a:prstGeom>
        </p:spPr>
      </p:pic>
      <p:pic>
        <p:nvPicPr>
          <p:cNvPr id="7" name="Picture 6">
            <a:extLst>
              <a:ext uri="{FF2B5EF4-FFF2-40B4-BE49-F238E27FC236}">
                <a16:creationId xmlns:a16="http://schemas.microsoft.com/office/drawing/2014/main" id="{C159FA87-F6C8-4F55-8173-F2C24BBF62F5}"/>
              </a:ext>
            </a:extLst>
          </p:cNvPr>
          <p:cNvPicPr>
            <a:picLocks noChangeAspect="1"/>
          </p:cNvPicPr>
          <p:nvPr/>
        </p:nvPicPr>
        <p:blipFill>
          <a:blip r:embed="rId4"/>
          <a:stretch>
            <a:fillRect/>
          </a:stretch>
        </p:blipFill>
        <p:spPr>
          <a:xfrm>
            <a:off x="7935388" y="2064060"/>
            <a:ext cx="3907243" cy="4468427"/>
          </a:xfrm>
          <a:prstGeom prst="rect">
            <a:avLst/>
          </a:prstGeom>
        </p:spPr>
      </p:pic>
      <p:pic>
        <p:nvPicPr>
          <p:cNvPr id="8" name="Picture 7">
            <a:extLst>
              <a:ext uri="{FF2B5EF4-FFF2-40B4-BE49-F238E27FC236}">
                <a16:creationId xmlns:a16="http://schemas.microsoft.com/office/drawing/2014/main" id="{5947D551-87FF-4197-8630-992DD90E2320}"/>
              </a:ext>
            </a:extLst>
          </p:cNvPr>
          <p:cNvPicPr>
            <a:picLocks noChangeAspect="1"/>
          </p:cNvPicPr>
          <p:nvPr/>
        </p:nvPicPr>
        <p:blipFill>
          <a:blip r:embed="rId5"/>
          <a:stretch>
            <a:fillRect/>
          </a:stretch>
        </p:blipFill>
        <p:spPr>
          <a:xfrm>
            <a:off x="983800" y="1397286"/>
            <a:ext cx="10868025" cy="409575"/>
          </a:xfrm>
          <a:prstGeom prst="rect">
            <a:avLst/>
          </a:prstGeom>
        </p:spPr>
      </p:pic>
    </p:spTree>
    <p:extLst>
      <p:ext uri="{BB962C8B-B14F-4D97-AF65-F5344CB8AC3E}">
        <p14:creationId xmlns:p14="http://schemas.microsoft.com/office/powerpoint/2010/main" val="1177993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1456570" y="394727"/>
            <a:ext cx="7616409" cy="874780"/>
          </a:xfrm>
        </p:spPr>
        <p:txBody>
          <a:bodyPr/>
          <a:lstStyle/>
          <a:p>
            <a:r>
              <a:rPr lang="en-US" b="1" dirty="0">
                <a:solidFill>
                  <a:schemeClr val="bg1"/>
                </a:solidFill>
              </a:rPr>
              <a:t>Creating a local repository</a:t>
            </a:r>
          </a:p>
        </p:txBody>
      </p:sp>
      <p:sp>
        <p:nvSpPr>
          <p:cNvPr id="6" name="Content Placeholder 5">
            <a:extLst>
              <a:ext uri="{FF2B5EF4-FFF2-40B4-BE49-F238E27FC236}">
                <a16:creationId xmlns:a16="http://schemas.microsoft.com/office/drawing/2014/main" id="{4A5F2382-8F82-432F-9DFA-7D26F129BCC0}"/>
              </a:ext>
            </a:extLst>
          </p:cNvPr>
          <p:cNvSpPr>
            <a:spLocks noGrp="1"/>
          </p:cNvSpPr>
          <p:nvPr>
            <p:ph idx="1"/>
          </p:nvPr>
        </p:nvSpPr>
        <p:spPr>
          <a:xfrm>
            <a:off x="133165" y="2388093"/>
            <a:ext cx="4314548" cy="1260629"/>
          </a:xfrm>
        </p:spPr>
        <p:txBody>
          <a:bodyPr/>
          <a:lstStyle/>
          <a:p>
            <a:r>
              <a:rPr lang="en-US" dirty="0">
                <a:solidFill>
                  <a:schemeClr val="bg1"/>
                </a:solidFill>
              </a:rPr>
              <a:t>Create a folder </a:t>
            </a:r>
            <a:r>
              <a:rPr lang="en-US" b="1" dirty="0" err="1">
                <a:solidFill>
                  <a:schemeClr val="bg1"/>
                </a:solidFill>
              </a:rPr>
              <a:t>EmreGitTutorial</a:t>
            </a:r>
            <a:endParaRPr lang="en-US" b="1" dirty="0">
              <a:solidFill>
                <a:schemeClr val="bg1"/>
              </a:solidFill>
            </a:endParaRPr>
          </a:p>
          <a:p>
            <a:r>
              <a:rPr lang="en-US" dirty="0">
                <a:solidFill>
                  <a:schemeClr val="bg1"/>
                </a:solidFill>
              </a:rPr>
              <a:t>Right click </a:t>
            </a:r>
            <a:r>
              <a:rPr lang="en-US" dirty="0">
                <a:solidFill>
                  <a:schemeClr val="bg1"/>
                </a:solidFill>
                <a:sym typeface="Wingdings" panose="05000000000000000000" pitchFamily="2" charset="2"/>
              </a:rPr>
              <a:t> Git Bash Here</a:t>
            </a:r>
            <a:endParaRPr lang="en-US" dirty="0">
              <a:solidFill>
                <a:schemeClr val="bg1"/>
              </a:solidFill>
            </a:endParaRPr>
          </a:p>
        </p:txBody>
      </p:sp>
      <p:pic>
        <p:nvPicPr>
          <p:cNvPr id="7" name="Picture 6">
            <a:extLst>
              <a:ext uri="{FF2B5EF4-FFF2-40B4-BE49-F238E27FC236}">
                <a16:creationId xmlns:a16="http://schemas.microsoft.com/office/drawing/2014/main" id="{598E5652-9F51-4A9C-ABB2-D4C1841886BA}"/>
              </a:ext>
            </a:extLst>
          </p:cNvPr>
          <p:cNvPicPr>
            <a:picLocks noChangeAspect="1"/>
          </p:cNvPicPr>
          <p:nvPr/>
        </p:nvPicPr>
        <p:blipFill>
          <a:blip r:embed="rId2"/>
          <a:stretch>
            <a:fillRect/>
          </a:stretch>
        </p:blipFill>
        <p:spPr>
          <a:xfrm>
            <a:off x="4605269" y="1269507"/>
            <a:ext cx="7370708" cy="5414092"/>
          </a:xfrm>
          <a:prstGeom prst="rect">
            <a:avLst/>
          </a:prstGeom>
        </p:spPr>
      </p:pic>
    </p:spTree>
    <p:extLst>
      <p:ext uri="{BB962C8B-B14F-4D97-AF65-F5344CB8AC3E}">
        <p14:creationId xmlns:p14="http://schemas.microsoft.com/office/powerpoint/2010/main" val="3897628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56714" y="605904"/>
            <a:ext cx="8534400" cy="805646"/>
          </a:xfrm>
        </p:spPr>
        <p:txBody>
          <a:bodyPr>
            <a:normAutofit/>
          </a:bodyPr>
          <a:lstStyle/>
          <a:p>
            <a:r>
              <a:rPr lang="en-US" sz="4400" b="1" dirty="0">
                <a:solidFill>
                  <a:schemeClr val="bg1"/>
                </a:solidFill>
              </a:rPr>
              <a:t>$ git init</a:t>
            </a:r>
          </a:p>
        </p:txBody>
      </p:sp>
      <p:sp>
        <p:nvSpPr>
          <p:cNvPr id="6" name="Content Placeholder 2">
            <a:extLst>
              <a:ext uri="{FF2B5EF4-FFF2-40B4-BE49-F238E27FC236}">
                <a16:creationId xmlns:a16="http://schemas.microsoft.com/office/drawing/2014/main" id="{9739DADF-523A-422B-99FF-FF1CB9587F7D}"/>
              </a:ext>
            </a:extLst>
          </p:cNvPr>
          <p:cNvSpPr txBox="1">
            <a:spLocks/>
          </p:cNvSpPr>
          <p:nvPr/>
        </p:nvSpPr>
        <p:spPr>
          <a:xfrm>
            <a:off x="756714" y="1630531"/>
            <a:ext cx="10153942" cy="73092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 git init’ </a:t>
            </a:r>
            <a:r>
              <a:rPr lang="en-US" dirty="0">
                <a:solidFill>
                  <a:schemeClr val="bg1"/>
                </a:solidFill>
              </a:rPr>
              <a:t>is used to initialize the local repository from working directory</a:t>
            </a:r>
          </a:p>
          <a:p>
            <a:endParaRPr lang="en-US" dirty="0">
              <a:solidFill>
                <a:schemeClr val="bg1"/>
              </a:solidFill>
            </a:endParaRPr>
          </a:p>
        </p:txBody>
      </p:sp>
      <p:pic>
        <p:nvPicPr>
          <p:cNvPr id="8" name="Picture 7">
            <a:extLst>
              <a:ext uri="{FF2B5EF4-FFF2-40B4-BE49-F238E27FC236}">
                <a16:creationId xmlns:a16="http://schemas.microsoft.com/office/drawing/2014/main" id="{04901965-EDA8-4BEA-B90D-7625D6B1D8BE}"/>
              </a:ext>
            </a:extLst>
          </p:cNvPr>
          <p:cNvPicPr>
            <a:picLocks noChangeAspect="1"/>
          </p:cNvPicPr>
          <p:nvPr/>
        </p:nvPicPr>
        <p:blipFill>
          <a:blip r:embed="rId2"/>
          <a:stretch>
            <a:fillRect/>
          </a:stretch>
        </p:blipFill>
        <p:spPr>
          <a:xfrm>
            <a:off x="188004" y="2004568"/>
            <a:ext cx="10633876" cy="2848863"/>
          </a:xfrm>
          <a:prstGeom prst="rect">
            <a:avLst/>
          </a:prstGeom>
        </p:spPr>
      </p:pic>
      <p:pic>
        <p:nvPicPr>
          <p:cNvPr id="9" name="Picture 8">
            <a:extLst>
              <a:ext uri="{FF2B5EF4-FFF2-40B4-BE49-F238E27FC236}">
                <a16:creationId xmlns:a16="http://schemas.microsoft.com/office/drawing/2014/main" id="{9A698DD6-9BD6-4FED-9940-79EFF8DF62EB}"/>
              </a:ext>
            </a:extLst>
          </p:cNvPr>
          <p:cNvPicPr>
            <a:picLocks noChangeAspect="1"/>
          </p:cNvPicPr>
          <p:nvPr/>
        </p:nvPicPr>
        <p:blipFill>
          <a:blip r:embed="rId3"/>
          <a:stretch>
            <a:fillRect/>
          </a:stretch>
        </p:blipFill>
        <p:spPr>
          <a:xfrm>
            <a:off x="1119611" y="4957717"/>
            <a:ext cx="7808605" cy="1753454"/>
          </a:xfrm>
          <a:prstGeom prst="rect">
            <a:avLst/>
          </a:prstGeom>
        </p:spPr>
      </p:pic>
    </p:spTree>
    <p:extLst>
      <p:ext uri="{BB962C8B-B14F-4D97-AF65-F5344CB8AC3E}">
        <p14:creationId xmlns:p14="http://schemas.microsoft.com/office/powerpoint/2010/main" val="48358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1229887"/>
          </a:xfrm>
        </p:spPr>
        <p:txBody>
          <a:bodyPr/>
          <a:lstStyle/>
          <a:p>
            <a:r>
              <a:rPr lang="en-US" b="1" dirty="0">
                <a:solidFill>
                  <a:schemeClr val="bg1"/>
                </a:solidFill>
              </a:rPr>
              <a:t>Version Control</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1491449"/>
            <a:ext cx="10040013" cy="2929630"/>
          </a:xfrm>
        </p:spPr>
        <p:txBody>
          <a:bodyPr/>
          <a:lstStyle/>
          <a:p>
            <a:r>
              <a:rPr lang="en-US" dirty="0">
                <a:solidFill>
                  <a:schemeClr val="bg1"/>
                </a:solidFill>
              </a:rPr>
              <a:t>Version control is a system that records changes to a file or set of files over time so that you can recall specific versions later.</a:t>
            </a:r>
          </a:p>
          <a:p>
            <a:endParaRPr lang="en-US" dirty="0">
              <a:solidFill>
                <a:schemeClr val="bg1"/>
              </a:solidFill>
            </a:endParaRPr>
          </a:p>
          <a:p>
            <a:r>
              <a:rPr lang="en-US" dirty="0">
                <a:solidFill>
                  <a:schemeClr val="bg1"/>
                </a:solidFill>
              </a:rPr>
              <a:t>Version control allows you to revert selected files back to a previous state, revert the entire project back to a previous state, compare changes over time, see who last modified something that might be causing a problem, who introduced an issue and when, and more.</a:t>
            </a:r>
          </a:p>
        </p:txBody>
      </p:sp>
    </p:spTree>
    <p:extLst>
      <p:ext uri="{BB962C8B-B14F-4D97-AF65-F5344CB8AC3E}">
        <p14:creationId xmlns:p14="http://schemas.microsoft.com/office/powerpoint/2010/main" val="2961324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FD84D6-27B7-4E67-A1E8-C4FE67A161A7}"/>
              </a:ext>
            </a:extLst>
          </p:cNvPr>
          <p:cNvSpPr>
            <a:spLocks noGrp="1"/>
          </p:cNvSpPr>
          <p:nvPr>
            <p:ph idx="1"/>
          </p:nvPr>
        </p:nvSpPr>
        <p:spPr>
          <a:xfrm>
            <a:off x="1331096" y="2784695"/>
            <a:ext cx="8534400" cy="3615267"/>
          </a:xfrm>
        </p:spPr>
        <p:txBody>
          <a:bodyPr/>
          <a:lstStyle/>
          <a:p>
            <a:endParaRPr lang="en-US"/>
          </a:p>
        </p:txBody>
      </p:sp>
      <p:pic>
        <p:nvPicPr>
          <p:cNvPr id="4" name="Picture 3">
            <a:extLst>
              <a:ext uri="{FF2B5EF4-FFF2-40B4-BE49-F238E27FC236}">
                <a16:creationId xmlns:a16="http://schemas.microsoft.com/office/drawing/2014/main" id="{E857C8BD-BBC6-4024-8E7D-18D1D7B87DC8}"/>
              </a:ext>
            </a:extLst>
          </p:cNvPr>
          <p:cNvPicPr>
            <a:picLocks noChangeAspect="1"/>
          </p:cNvPicPr>
          <p:nvPr/>
        </p:nvPicPr>
        <p:blipFill>
          <a:blip r:embed="rId2"/>
          <a:stretch>
            <a:fillRect/>
          </a:stretch>
        </p:blipFill>
        <p:spPr>
          <a:xfrm>
            <a:off x="1331096" y="215791"/>
            <a:ext cx="7505700" cy="2466975"/>
          </a:xfrm>
          <a:prstGeom prst="rect">
            <a:avLst/>
          </a:prstGeom>
        </p:spPr>
      </p:pic>
    </p:spTree>
    <p:extLst>
      <p:ext uri="{BB962C8B-B14F-4D97-AF65-F5344CB8AC3E}">
        <p14:creationId xmlns:p14="http://schemas.microsoft.com/office/powerpoint/2010/main" val="77947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662236" y="233042"/>
            <a:ext cx="8120956" cy="534876"/>
          </a:xfrm>
        </p:spPr>
        <p:txBody>
          <a:bodyPr>
            <a:noAutofit/>
          </a:bodyPr>
          <a:lstStyle/>
          <a:p>
            <a:pPr marL="0" indent="0">
              <a:buNone/>
            </a:pPr>
            <a:r>
              <a:rPr lang="en-US" sz="4400" b="1" dirty="0">
                <a:solidFill>
                  <a:schemeClr val="bg1"/>
                </a:solidFill>
              </a:rPr>
              <a:t>$ git remote add origin “</a:t>
            </a:r>
            <a:r>
              <a:rPr lang="en-US" sz="4400" b="1" u="sng" dirty="0">
                <a:solidFill>
                  <a:schemeClr val="bg1"/>
                </a:solidFill>
              </a:rPr>
              <a:t>link</a:t>
            </a:r>
            <a:r>
              <a:rPr lang="en-US" sz="4400" b="1" dirty="0">
                <a:solidFill>
                  <a:schemeClr val="bg1"/>
                </a:solidFill>
              </a:rPr>
              <a:t>“</a:t>
            </a:r>
          </a:p>
        </p:txBody>
      </p:sp>
      <p:sp>
        <p:nvSpPr>
          <p:cNvPr id="6" name="Content Placeholder 2">
            <a:extLst>
              <a:ext uri="{FF2B5EF4-FFF2-40B4-BE49-F238E27FC236}">
                <a16:creationId xmlns:a16="http://schemas.microsoft.com/office/drawing/2014/main" id="{9739DADF-523A-422B-99FF-FF1CB9587F7D}"/>
              </a:ext>
            </a:extLst>
          </p:cNvPr>
          <p:cNvSpPr txBox="1">
            <a:spLocks/>
          </p:cNvSpPr>
          <p:nvPr/>
        </p:nvSpPr>
        <p:spPr>
          <a:xfrm>
            <a:off x="0" y="1132272"/>
            <a:ext cx="12082508" cy="62143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 git remote add origin “link“ </a:t>
            </a:r>
            <a:r>
              <a:rPr lang="en-US" dirty="0">
                <a:solidFill>
                  <a:schemeClr val="bg1"/>
                </a:solidFill>
              </a:rPr>
              <a:t>is used to link your local repository to your remote(GITHUB) repository</a:t>
            </a:r>
          </a:p>
          <a:p>
            <a:endParaRPr lang="en-US" dirty="0">
              <a:solidFill>
                <a:schemeClr val="bg1"/>
              </a:solidFill>
            </a:endParaRPr>
          </a:p>
        </p:txBody>
      </p:sp>
      <p:pic>
        <p:nvPicPr>
          <p:cNvPr id="2" name="Picture 1">
            <a:extLst>
              <a:ext uri="{FF2B5EF4-FFF2-40B4-BE49-F238E27FC236}">
                <a16:creationId xmlns:a16="http://schemas.microsoft.com/office/drawing/2014/main" id="{6EC02D73-DE72-425C-8E26-528AA63BFBA1}"/>
              </a:ext>
            </a:extLst>
          </p:cNvPr>
          <p:cNvPicPr>
            <a:picLocks noChangeAspect="1"/>
          </p:cNvPicPr>
          <p:nvPr/>
        </p:nvPicPr>
        <p:blipFill>
          <a:blip r:embed="rId2"/>
          <a:stretch>
            <a:fillRect/>
          </a:stretch>
        </p:blipFill>
        <p:spPr>
          <a:xfrm>
            <a:off x="1403727" y="3344663"/>
            <a:ext cx="6031605" cy="3171548"/>
          </a:xfrm>
          <a:prstGeom prst="rect">
            <a:avLst/>
          </a:prstGeom>
        </p:spPr>
      </p:pic>
      <p:pic>
        <p:nvPicPr>
          <p:cNvPr id="4" name="Picture 3">
            <a:extLst>
              <a:ext uri="{FF2B5EF4-FFF2-40B4-BE49-F238E27FC236}">
                <a16:creationId xmlns:a16="http://schemas.microsoft.com/office/drawing/2014/main" id="{069D4EC9-9863-4DC0-948E-C7404616BC8F}"/>
              </a:ext>
            </a:extLst>
          </p:cNvPr>
          <p:cNvPicPr>
            <a:picLocks noChangeAspect="1"/>
          </p:cNvPicPr>
          <p:nvPr/>
        </p:nvPicPr>
        <p:blipFill>
          <a:blip r:embed="rId3"/>
          <a:stretch>
            <a:fillRect/>
          </a:stretch>
        </p:blipFill>
        <p:spPr>
          <a:xfrm>
            <a:off x="1032677" y="1508556"/>
            <a:ext cx="6924675" cy="1704975"/>
          </a:xfrm>
          <a:prstGeom prst="rect">
            <a:avLst/>
          </a:prstGeom>
        </p:spPr>
      </p:pic>
    </p:spTree>
    <p:extLst>
      <p:ext uri="{BB962C8B-B14F-4D97-AF65-F5344CB8AC3E}">
        <p14:creationId xmlns:p14="http://schemas.microsoft.com/office/powerpoint/2010/main" val="379039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279016" y="250796"/>
            <a:ext cx="2893490" cy="850035"/>
          </a:xfrm>
        </p:spPr>
        <p:txBody>
          <a:bodyPr>
            <a:normAutofit/>
          </a:bodyPr>
          <a:lstStyle/>
          <a:p>
            <a:pPr marL="0" indent="0">
              <a:buNone/>
            </a:pPr>
            <a:r>
              <a:rPr lang="en-US" sz="4400" b="1" dirty="0">
                <a:solidFill>
                  <a:schemeClr val="bg1"/>
                </a:solidFill>
              </a:rPr>
              <a:t>$ git pull</a:t>
            </a:r>
          </a:p>
        </p:txBody>
      </p:sp>
      <p:sp>
        <p:nvSpPr>
          <p:cNvPr id="6" name="Content Placeholder 2">
            <a:extLst>
              <a:ext uri="{FF2B5EF4-FFF2-40B4-BE49-F238E27FC236}">
                <a16:creationId xmlns:a16="http://schemas.microsoft.com/office/drawing/2014/main" id="{1F2C12DB-9B00-4B2B-8C6F-AEBDF3BABBBB}"/>
              </a:ext>
            </a:extLst>
          </p:cNvPr>
          <p:cNvSpPr txBox="1">
            <a:spLocks/>
          </p:cNvSpPr>
          <p:nvPr/>
        </p:nvSpPr>
        <p:spPr>
          <a:xfrm>
            <a:off x="480025" y="1100831"/>
            <a:ext cx="10146545" cy="1438183"/>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Now we connected our repositories with $ git remote add origin </a:t>
            </a:r>
          </a:p>
          <a:p>
            <a:r>
              <a:rPr lang="en-US" dirty="0">
                <a:solidFill>
                  <a:schemeClr val="bg1"/>
                </a:solidFill>
              </a:rPr>
              <a:t>Let’s pull our README.md file from GITHUB Repository to Local Repository</a:t>
            </a:r>
          </a:p>
          <a:p>
            <a:endParaRPr lang="en-US" dirty="0">
              <a:solidFill>
                <a:schemeClr val="bg1"/>
              </a:solidFill>
            </a:endParaRPr>
          </a:p>
          <a:p>
            <a:r>
              <a:rPr lang="en-US" b="1" dirty="0">
                <a:solidFill>
                  <a:schemeClr val="bg1"/>
                </a:solidFill>
              </a:rPr>
              <a:t>$ git pull origin master</a:t>
            </a:r>
          </a:p>
        </p:txBody>
      </p:sp>
      <p:pic>
        <p:nvPicPr>
          <p:cNvPr id="7" name="Picture 6">
            <a:extLst>
              <a:ext uri="{FF2B5EF4-FFF2-40B4-BE49-F238E27FC236}">
                <a16:creationId xmlns:a16="http://schemas.microsoft.com/office/drawing/2014/main" id="{697EDC85-C87E-4E64-AE5A-04A99ACAD726}"/>
              </a:ext>
            </a:extLst>
          </p:cNvPr>
          <p:cNvPicPr>
            <a:picLocks noChangeAspect="1"/>
          </p:cNvPicPr>
          <p:nvPr/>
        </p:nvPicPr>
        <p:blipFill>
          <a:blip r:embed="rId2"/>
          <a:stretch>
            <a:fillRect/>
          </a:stretch>
        </p:blipFill>
        <p:spPr>
          <a:xfrm>
            <a:off x="263093" y="2723549"/>
            <a:ext cx="6800850" cy="3190875"/>
          </a:xfrm>
          <a:prstGeom prst="rect">
            <a:avLst/>
          </a:prstGeom>
        </p:spPr>
      </p:pic>
      <p:pic>
        <p:nvPicPr>
          <p:cNvPr id="8" name="Picture 7">
            <a:extLst>
              <a:ext uri="{FF2B5EF4-FFF2-40B4-BE49-F238E27FC236}">
                <a16:creationId xmlns:a16="http://schemas.microsoft.com/office/drawing/2014/main" id="{1DD1055C-B6DB-443A-990A-981D249F4A3A}"/>
              </a:ext>
            </a:extLst>
          </p:cNvPr>
          <p:cNvPicPr>
            <a:picLocks noChangeAspect="1"/>
          </p:cNvPicPr>
          <p:nvPr/>
        </p:nvPicPr>
        <p:blipFill>
          <a:blip r:embed="rId3"/>
          <a:stretch>
            <a:fillRect/>
          </a:stretch>
        </p:blipFill>
        <p:spPr>
          <a:xfrm>
            <a:off x="7356907" y="1913415"/>
            <a:ext cx="4572000" cy="2343150"/>
          </a:xfrm>
          <a:prstGeom prst="rect">
            <a:avLst/>
          </a:prstGeom>
        </p:spPr>
      </p:pic>
      <p:pic>
        <p:nvPicPr>
          <p:cNvPr id="9" name="Picture 8">
            <a:extLst>
              <a:ext uri="{FF2B5EF4-FFF2-40B4-BE49-F238E27FC236}">
                <a16:creationId xmlns:a16="http://schemas.microsoft.com/office/drawing/2014/main" id="{908219A5-05A5-4D38-AB15-33A66A8FD898}"/>
              </a:ext>
            </a:extLst>
          </p:cNvPr>
          <p:cNvPicPr>
            <a:picLocks noChangeAspect="1"/>
          </p:cNvPicPr>
          <p:nvPr/>
        </p:nvPicPr>
        <p:blipFill>
          <a:blip r:embed="rId4"/>
          <a:stretch>
            <a:fillRect/>
          </a:stretch>
        </p:blipFill>
        <p:spPr>
          <a:xfrm>
            <a:off x="7197709" y="4638073"/>
            <a:ext cx="4731198" cy="1647825"/>
          </a:xfrm>
          <a:prstGeom prst="rect">
            <a:avLst/>
          </a:prstGeom>
        </p:spPr>
      </p:pic>
    </p:spTree>
    <p:extLst>
      <p:ext uri="{BB962C8B-B14F-4D97-AF65-F5344CB8AC3E}">
        <p14:creationId xmlns:p14="http://schemas.microsoft.com/office/powerpoint/2010/main" val="4251911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413142"/>
          </a:xfrm>
        </p:spPr>
        <p:txBody>
          <a:bodyPr>
            <a:normAutofit fontScale="90000"/>
          </a:bodyPr>
          <a:lstStyle/>
          <a:p>
            <a:r>
              <a:rPr lang="en-US" b="1" dirty="0">
                <a:solidFill>
                  <a:schemeClr val="bg1"/>
                </a:solidFill>
              </a:rPr>
              <a:t>$ git push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2775" y="4100863"/>
            <a:ext cx="12064122" cy="2006974"/>
          </a:xfrm>
        </p:spPr>
        <p:txBody>
          <a:bodyPr>
            <a:normAutofit fontScale="92500"/>
          </a:bodyPr>
          <a:lstStyle/>
          <a:p>
            <a:pPr marL="0" indent="0">
              <a:buNone/>
            </a:pPr>
            <a:endParaRPr lang="en-US" sz="2200" b="1" dirty="0">
              <a:solidFill>
                <a:schemeClr val="bg1"/>
              </a:solidFill>
            </a:endParaRPr>
          </a:p>
          <a:p>
            <a:r>
              <a:rPr lang="en-US" sz="2200" b="1" dirty="0">
                <a:solidFill>
                  <a:schemeClr val="bg1"/>
                </a:solidFill>
              </a:rPr>
              <a:t>$ git add *  </a:t>
            </a:r>
            <a:r>
              <a:rPr lang="en-US" sz="2200" dirty="0">
                <a:solidFill>
                  <a:schemeClr val="bg1"/>
                </a:solidFill>
              </a:rPr>
              <a:t>is used to add all the files to staging area</a:t>
            </a:r>
            <a:endParaRPr lang="en-US" sz="2200" b="1" dirty="0">
              <a:solidFill>
                <a:schemeClr val="bg1"/>
              </a:solidFill>
            </a:endParaRPr>
          </a:p>
          <a:p>
            <a:r>
              <a:rPr lang="en-US" sz="2200" b="1" dirty="0">
                <a:solidFill>
                  <a:schemeClr val="bg1"/>
                </a:solidFill>
              </a:rPr>
              <a:t>$ git commit –m “my first commit “ </a:t>
            </a:r>
            <a:r>
              <a:rPr lang="en-US" sz="2200" dirty="0">
                <a:solidFill>
                  <a:schemeClr val="bg1"/>
                </a:solidFill>
              </a:rPr>
              <a:t>is used to save your changes to the </a:t>
            </a:r>
            <a:r>
              <a:rPr lang="en-US" sz="2200" b="1" dirty="0">
                <a:solidFill>
                  <a:schemeClr val="bg1"/>
                </a:solidFill>
              </a:rPr>
              <a:t>local repository</a:t>
            </a:r>
            <a:r>
              <a:rPr lang="en-US" sz="2200" dirty="0">
                <a:solidFill>
                  <a:schemeClr val="bg1"/>
                </a:solidFill>
              </a:rPr>
              <a:t>.</a:t>
            </a:r>
            <a:endParaRPr lang="en-US" sz="2200" b="1" dirty="0">
              <a:solidFill>
                <a:schemeClr val="bg1"/>
              </a:solidFill>
            </a:endParaRPr>
          </a:p>
          <a:p>
            <a:r>
              <a:rPr lang="en-US" sz="2200" b="1" dirty="0">
                <a:solidFill>
                  <a:schemeClr val="bg1"/>
                </a:solidFill>
              </a:rPr>
              <a:t>$ git push –u origin master </a:t>
            </a:r>
            <a:r>
              <a:rPr lang="en-US" sz="2200" dirty="0">
                <a:solidFill>
                  <a:schemeClr val="bg1"/>
                </a:solidFill>
              </a:rPr>
              <a:t>is used to save the changes to </a:t>
            </a:r>
            <a:r>
              <a:rPr lang="en-US" sz="2200" b="1" dirty="0">
                <a:solidFill>
                  <a:schemeClr val="bg1"/>
                </a:solidFill>
              </a:rPr>
              <a:t>remote(GitHub) repository</a:t>
            </a:r>
          </a:p>
          <a:p>
            <a:pPr marL="0" indent="0">
              <a:buNone/>
            </a:pPr>
            <a:endParaRPr lang="en-US" sz="2200" b="1" dirty="0">
              <a:solidFill>
                <a:schemeClr val="bg1"/>
              </a:solidFill>
            </a:endParaRPr>
          </a:p>
        </p:txBody>
      </p:sp>
      <p:pic>
        <p:nvPicPr>
          <p:cNvPr id="5" name="Picture 4">
            <a:extLst>
              <a:ext uri="{FF2B5EF4-FFF2-40B4-BE49-F238E27FC236}">
                <a16:creationId xmlns:a16="http://schemas.microsoft.com/office/drawing/2014/main" id="{72BAB5C8-0F13-4AFF-89BB-4AFE36464BA5}"/>
              </a:ext>
            </a:extLst>
          </p:cNvPr>
          <p:cNvPicPr>
            <a:picLocks noChangeAspect="1"/>
          </p:cNvPicPr>
          <p:nvPr/>
        </p:nvPicPr>
        <p:blipFill>
          <a:blip r:embed="rId2"/>
          <a:stretch>
            <a:fillRect/>
          </a:stretch>
        </p:blipFill>
        <p:spPr>
          <a:xfrm>
            <a:off x="443930" y="1066456"/>
            <a:ext cx="6276466" cy="3034407"/>
          </a:xfrm>
          <a:prstGeom prst="rect">
            <a:avLst/>
          </a:prstGeom>
        </p:spPr>
      </p:pic>
      <p:sp>
        <p:nvSpPr>
          <p:cNvPr id="6" name="Content Placeholder 2">
            <a:extLst>
              <a:ext uri="{FF2B5EF4-FFF2-40B4-BE49-F238E27FC236}">
                <a16:creationId xmlns:a16="http://schemas.microsoft.com/office/drawing/2014/main" id="{1E468073-3FAA-4C95-9E98-89AC0AC4A366}"/>
              </a:ext>
            </a:extLst>
          </p:cNvPr>
          <p:cNvSpPr txBox="1">
            <a:spLocks/>
          </p:cNvSpPr>
          <p:nvPr/>
        </p:nvSpPr>
        <p:spPr>
          <a:xfrm>
            <a:off x="6827245" y="1233996"/>
            <a:ext cx="5299652" cy="286686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 git status </a:t>
            </a:r>
            <a:r>
              <a:rPr lang="en-US" dirty="0">
                <a:solidFill>
                  <a:schemeClr val="bg1"/>
                </a:solidFill>
              </a:rPr>
              <a:t>displays the state of the working directory and the staging area. </a:t>
            </a:r>
          </a:p>
          <a:p>
            <a:r>
              <a:rPr lang="en-US" dirty="0">
                <a:solidFill>
                  <a:schemeClr val="bg1"/>
                </a:solidFill>
              </a:rPr>
              <a:t>Shows which changes staged, </a:t>
            </a:r>
          </a:p>
          <a:p>
            <a:r>
              <a:rPr lang="en-US" dirty="0">
                <a:solidFill>
                  <a:schemeClr val="bg1"/>
                </a:solidFill>
              </a:rPr>
              <a:t>which haven't and </a:t>
            </a:r>
          </a:p>
          <a:p>
            <a:r>
              <a:rPr lang="en-US" dirty="0">
                <a:solidFill>
                  <a:schemeClr val="bg1"/>
                </a:solidFill>
              </a:rPr>
              <a:t>which files aren't being tracked by </a:t>
            </a:r>
            <a:r>
              <a:rPr lang="en-US" b="1" dirty="0">
                <a:solidFill>
                  <a:schemeClr val="bg1"/>
                </a:solidFill>
              </a:rPr>
              <a:t>Git</a:t>
            </a:r>
            <a:r>
              <a:rPr lang="en-US" dirty="0">
                <a:solidFill>
                  <a:schemeClr val="bg1"/>
                </a:solidFill>
              </a:rPr>
              <a:t>.</a:t>
            </a:r>
            <a:r>
              <a:rPr lang="en-US" b="1" dirty="0">
                <a:solidFill>
                  <a:schemeClr val="bg1"/>
                </a:solidFill>
              </a:rPr>
              <a:t> </a:t>
            </a:r>
          </a:p>
          <a:p>
            <a:pPr marL="0" indent="0">
              <a:buNone/>
            </a:pPr>
            <a:endParaRPr lang="en-US" b="1" dirty="0">
              <a:solidFill>
                <a:schemeClr val="bg1"/>
              </a:solidFill>
            </a:endParaRPr>
          </a:p>
        </p:txBody>
      </p:sp>
    </p:spTree>
    <p:extLst>
      <p:ext uri="{BB962C8B-B14F-4D97-AF65-F5344CB8AC3E}">
        <p14:creationId xmlns:p14="http://schemas.microsoft.com/office/powerpoint/2010/main" val="86035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426126" y="5517944"/>
            <a:ext cx="11434441" cy="1182310"/>
          </a:xfrm>
        </p:spPr>
        <p:txBody>
          <a:bodyPr>
            <a:normAutofit/>
          </a:bodyPr>
          <a:lstStyle/>
          <a:p>
            <a:r>
              <a:rPr lang="en-US" b="1" dirty="0">
                <a:solidFill>
                  <a:schemeClr val="bg1"/>
                </a:solidFill>
              </a:rPr>
              <a:t>Shows modifications and creation of new files that needs to be added to staging area</a:t>
            </a:r>
          </a:p>
          <a:p>
            <a:r>
              <a:rPr lang="en-US" b="1" dirty="0">
                <a:solidFill>
                  <a:schemeClr val="bg1"/>
                </a:solidFill>
              </a:rPr>
              <a:t>Lets add them</a:t>
            </a:r>
          </a:p>
        </p:txBody>
      </p:sp>
      <p:sp>
        <p:nvSpPr>
          <p:cNvPr id="4" name="Content Placeholder 2">
            <a:extLst>
              <a:ext uri="{FF2B5EF4-FFF2-40B4-BE49-F238E27FC236}">
                <a16:creationId xmlns:a16="http://schemas.microsoft.com/office/drawing/2014/main" id="{FC4476D0-C394-42AB-8CA6-DAF8936FA7A8}"/>
              </a:ext>
            </a:extLst>
          </p:cNvPr>
          <p:cNvSpPr txBox="1">
            <a:spLocks/>
          </p:cNvSpPr>
          <p:nvPr/>
        </p:nvSpPr>
        <p:spPr>
          <a:xfrm>
            <a:off x="426127" y="157746"/>
            <a:ext cx="10085034" cy="90895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3200" b="1" dirty="0">
                <a:solidFill>
                  <a:schemeClr val="bg1"/>
                </a:solidFill>
              </a:rPr>
              <a:t>Let’s make some changes in our local repository        and push them to our GitHub repository</a:t>
            </a:r>
          </a:p>
        </p:txBody>
      </p:sp>
      <p:pic>
        <p:nvPicPr>
          <p:cNvPr id="5" name="Picture 4">
            <a:extLst>
              <a:ext uri="{FF2B5EF4-FFF2-40B4-BE49-F238E27FC236}">
                <a16:creationId xmlns:a16="http://schemas.microsoft.com/office/drawing/2014/main" id="{DCF4A5AD-2D38-47DD-9793-01BC6A41F1F9}"/>
              </a:ext>
            </a:extLst>
          </p:cNvPr>
          <p:cNvPicPr>
            <a:picLocks noChangeAspect="1"/>
          </p:cNvPicPr>
          <p:nvPr/>
        </p:nvPicPr>
        <p:blipFill>
          <a:blip r:embed="rId2"/>
          <a:stretch>
            <a:fillRect/>
          </a:stretch>
        </p:blipFill>
        <p:spPr>
          <a:xfrm>
            <a:off x="213696" y="1198486"/>
            <a:ext cx="2991143" cy="1914965"/>
          </a:xfrm>
          <a:prstGeom prst="rect">
            <a:avLst/>
          </a:prstGeom>
        </p:spPr>
      </p:pic>
      <p:pic>
        <p:nvPicPr>
          <p:cNvPr id="6" name="Picture 5">
            <a:extLst>
              <a:ext uri="{FF2B5EF4-FFF2-40B4-BE49-F238E27FC236}">
                <a16:creationId xmlns:a16="http://schemas.microsoft.com/office/drawing/2014/main" id="{08714EDD-4365-466E-AB13-926C8EF6A540}"/>
              </a:ext>
            </a:extLst>
          </p:cNvPr>
          <p:cNvPicPr>
            <a:picLocks noChangeAspect="1"/>
          </p:cNvPicPr>
          <p:nvPr/>
        </p:nvPicPr>
        <p:blipFill>
          <a:blip r:embed="rId3"/>
          <a:stretch>
            <a:fillRect/>
          </a:stretch>
        </p:blipFill>
        <p:spPr>
          <a:xfrm>
            <a:off x="4481327" y="1198486"/>
            <a:ext cx="3299494" cy="1914965"/>
          </a:xfrm>
          <a:prstGeom prst="rect">
            <a:avLst/>
          </a:prstGeom>
        </p:spPr>
      </p:pic>
      <p:pic>
        <p:nvPicPr>
          <p:cNvPr id="7" name="Picture 6">
            <a:extLst>
              <a:ext uri="{FF2B5EF4-FFF2-40B4-BE49-F238E27FC236}">
                <a16:creationId xmlns:a16="http://schemas.microsoft.com/office/drawing/2014/main" id="{B528A722-89ED-425B-AAD0-7D728EAF0AF6}"/>
              </a:ext>
            </a:extLst>
          </p:cNvPr>
          <p:cNvPicPr>
            <a:picLocks noChangeAspect="1"/>
          </p:cNvPicPr>
          <p:nvPr/>
        </p:nvPicPr>
        <p:blipFill>
          <a:blip r:embed="rId4"/>
          <a:stretch>
            <a:fillRect/>
          </a:stretch>
        </p:blipFill>
        <p:spPr>
          <a:xfrm>
            <a:off x="1045289" y="3239464"/>
            <a:ext cx="6381750" cy="2209800"/>
          </a:xfrm>
          <a:prstGeom prst="rect">
            <a:avLst/>
          </a:prstGeom>
        </p:spPr>
      </p:pic>
      <p:sp>
        <p:nvSpPr>
          <p:cNvPr id="8" name="Arrow: Right 7">
            <a:extLst>
              <a:ext uri="{FF2B5EF4-FFF2-40B4-BE49-F238E27FC236}">
                <a16:creationId xmlns:a16="http://schemas.microsoft.com/office/drawing/2014/main" id="{11A42954-32DA-46BB-86FA-CE5A02C56AE0}"/>
              </a:ext>
            </a:extLst>
          </p:cNvPr>
          <p:cNvSpPr/>
          <p:nvPr/>
        </p:nvSpPr>
        <p:spPr>
          <a:xfrm>
            <a:off x="3568475" y="1913652"/>
            <a:ext cx="66768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822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879521" y="4589756"/>
            <a:ext cx="8534400" cy="922085"/>
          </a:xfrm>
        </p:spPr>
        <p:txBody>
          <a:bodyPr/>
          <a:lstStyle/>
          <a:p>
            <a:r>
              <a:rPr lang="en-US" b="1" dirty="0">
                <a:solidFill>
                  <a:schemeClr val="bg1"/>
                </a:solidFill>
              </a:rPr>
              <a:t>All the changes are staged and ready to commit</a:t>
            </a:r>
          </a:p>
          <a:p>
            <a:endParaRPr lang="en-US" dirty="0"/>
          </a:p>
        </p:txBody>
      </p:sp>
      <p:sp>
        <p:nvSpPr>
          <p:cNvPr id="4" name="Content Placeholder 2">
            <a:extLst>
              <a:ext uri="{FF2B5EF4-FFF2-40B4-BE49-F238E27FC236}">
                <a16:creationId xmlns:a16="http://schemas.microsoft.com/office/drawing/2014/main" id="{14B89381-1F4D-40A0-A157-4AFE82C4B57D}"/>
              </a:ext>
            </a:extLst>
          </p:cNvPr>
          <p:cNvSpPr txBox="1">
            <a:spLocks/>
          </p:cNvSpPr>
          <p:nvPr/>
        </p:nvSpPr>
        <p:spPr>
          <a:xfrm>
            <a:off x="1279015" y="250796"/>
            <a:ext cx="9232145" cy="85003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dirty="0">
                <a:solidFill>
                  <a:schemeClr val="bg1"/>
                </a:solidFill>
              </a:rPr>
              <a:t>$ git add * or  $ git add -A </a:t>
            </a:r>
          </a:p>
        </p:txBody>
      </p:sp>
      <p:pic>
        <p:nvPicPr>
          <p:cNvPr id="5" name="Picture 4">
            <a:extLst>
              <a:ext uri="{FF2B5EF4-FFF2-40B4-BE49-F238E27FC236}">
                <a16:creationId xmlns:a16="http://schemas.microsoft.com/office/drawing/2014/main" id="{ED6CC0FC-3201-48A8-BA7E-E1E126822447}"/>
              </a:ext>
            </a:extLst>
          </p:cNvPr>
          <p:cNvPicPr>
            <a:picLocks noChangeAspect="1"/>
          </p:cNvPicPr>
          <p:nvPr/>
        </p:nvPicPr>
        <p:blipFill>
          <a:blip r:embed="rId2"/>
          <a:stretch>
            <a:fillRect/>
          </a:stretch>
        </p:blipFill>
        <p:spPr>
          <a:xfrm>
            <a:off x="1049738" y="1727263"/>
            <a:ext cx="7734305" cy="2480199"/>
          </a:xfrm>
          <a:prstGeom prst="rect">
            <a:avLst/>
          </a:prstGeom>
        </p:spPr>
      </p:pic>
    </p:spTree>
    <p:extLst>
      <p:ext uri="{BB962C8B-B14F-4D97-AF65-F5344CB8AC3E}">
        <p14:creationId xmlns:p14="http://schemas.microsoft.com/office/powerpoint/2010/main" val="2061363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136974" y="1704514"/>
            <a:ext cx="10057768" cy="958788"/>
          </a:xfrm>
        </p:spPr>
        <p:txBody>
          <a:bodyPr/>
          <a:lstStyle/>
          <a:p>
            <a:r>
              <a:rPr lang="en-US" dirty="0">
                <a:solidFill>
                  <a:schemeClr val="bg1"/>
                </a:solidFill>
              </a:rPr>
              <a:t>Lets say we don’t actually want to save the changes in Code A.txt file</a:t>
            </a:r>
          </a:p>
          <a:p>
            <a:r>
              <a:rPr lang="en-US" dirty="0">
                <a:solidFill>
                  <a:schemeClr val="bg1"/>
                </a:solidFill>
              </a:rPr>
              <a:t>We use </a:t>
            </a:r>
            <a:r>
              <a:rPr lang="en-US" b="1" dirty="0">
                <a:solidFill>
                  <a:schemeClr val="bg1"/>
                </a:solidFill>
              </a:rPr>
              <a:t>$ git restore --staged “Code A.txt “ </a:t>
            </a:r>
            <a:r>
              <a:rPr lang="en-US" dirty="0">
                <a:solidFill>
                  <a:schemeClr val="bg1"/>
                </a:solidFill>
              </a:rPr>
              <a:t>to Unstage</a:t>
            </a:r>
            <a:endParaRPr lang="en-US" b="1" dirty="0">
              <a:solidFill>
                <a:schemeClr val="bg1"/>
              </a:solidFill>
            </a:endParaRPr>
          </a:p>
          <a:p>
            <a:endParaRPr lang="en-US" dirty="0">
              <a:solidFill>
                <a:schemeClr val="bg1"/>
              </a:solidFill>
            </a:endParaRPr>
          </a:p>
        </p:txBody>
      </p:sp>
      <p:sp>
        <p:nvSpPr>
          <p:cNvPr id="4" name="Content Placeholder 2">
            <a:extLst>
              <a:ext uri="{FF2B5EF4-FFF2-40B4-BE49-F238E27FC236}">
                <a16:creationId xmlns:a16="http://schemas.microsoft.com/office/drawing/2014/main" id="{14B89381-1F4D-40A0-A157-4AFE82C4B57D}"/>
              </a:ext>
            </a:extLst>
          </p:cNvPr>
          <p:cNvSpPr txBox="1">
            <a:spLocks/>
          </p:cNvSpPr>
          <p:nvPr/>
        </p:nvSpPr>
        <p:spPr>
          <a:xfrm>
            <a:off x="1279016" y="250796"/>
            <a:ext cx="6693132" cy="850035"/>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dirty="0">
                <a:solidFill>
                  <a:schemeClr val="bg1"/>
                </a:solidFill>
              </a:rPr>
              <a:t>$ git restore --staged “</a:t>
            </a:r>
            <a:r>
              <a:rPr lang="en-US" sz="4400" b="1" dirty="0" err="1">
                <a:solidFill>
                  <a:schemeClr val="bg1"/>
                </a:solidFill>
              </a:rPr>
              <a:t>FileName</a:t>
            </a:r>
            <a:r>
              <a:rPr lang="en-US" sz="4400" b="1" dirty="0">
                <a:solidFill>
                  <a:schemeClr val="bg1"/>
                </a:solidFill>
              </a:rPr>
              <a:t>“</a:t>
            </a:r>
          </a:p>
        </p:txBody>
      </p:sp>
      <p:pic>
        <p:nvPicPr>
          <p:cNvPr id="5" name="Picture 4">
            <a:extLst>
              <a:ext uri="{FF2B5EF4-FFF2-40B4-BE49-F238E27FC236}">
                <a16:creationId xmlns:a16="http://schemas.microsoft.com/office/drawing/2014/main" id="{1099AF51-114D-445B-8CF7-24E678A97947}"/>
              </a:ext>
            </a:extLst>
          </p:cNvPr>
          <p:cNvPicPr>
            <a:picLocks noChangeAspect="1"/>
          </p:cNvPicPr>
          <p:nvPr/>
        </p:nvPicPr>
        <p:blipFill>
          <a:blip r:embed="rId2"/>
          <a:stretch>
            <a:fillRect/>
          </a:stretch>
        </p:blipFill>
        <p:spPr>
          <a:xfrm>
            <a:off x="1377796" y="2542389"/>
            <a:ext cx="6915150" cy="2447925"/>
          </a:xfrm>
          <a:prstGeom prst="rect">
            <a:avLst/>
          </a:prstGeom>
        </p:spPr>
      </p:pic>
      <p:sp>
        <p:nvSpPr>
          <p:cNvPr id="6" name="Content Placeholder 2">
            <a:extLst>
              <a:ext uri="{FF2B5EF4-FFF2-40B4-BE49-F238E27FC236}">
                <a16:creationId xmlns:a16="http://schemas.microsoft.com/office/drawing/2014/main" id="{A11789BF-8F9D-42CA-B0C5-EDBBF73200BD}"/>
              </a:ext>
            </a:extLst>
          </p:cNvPr>
          <p:cNvSpPr txBox="1">
            <a:spLocks/>
          </p:cNvSpPr>
          <p:nvPr/>
        </p:nvSpPr>
        <p:spPr>
          <a:xfrm>
            <a:off x="987534" y="5348795"/>
            <a:ext cx="10057768" cy="95878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As we can see Code A.txt is unstaged</a:t>
            </a:r>
          </a:p>
          <a:p>
            <a:endParaRPr lang="en-US" dirty="0">
              <a:solidFill>
                <a:schemeClr val="bg1"/>
              </a:solidFill>
            </a:endParaRPr>
          </a:p>
        </p:txBody>
      </p:sp>
    </p:spTree>
    <p:extLst>
      <p:ext uri="{BB962C8B-B14F-4D97-AF65-F5344CB8AC3E}">
        <p14:creationId xmlns:p14="http://schemas.microsoft.com/office/powerpoint/2010/main" val="298183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545346" y="4722921"/>
            <a:ext cx="7651920" cy="922085"/>
          </a:xfrm>
        </p:spPr>
        <p:txBody>
          <a:bodyPr/>
          <a:lstStyle/>
          <a:p>
            <a:r>
              <a:rPr lang="en-US" dirty="0">
                <a:solidFill>
                  <a:schemeClr val="bg1"/>
                </a:solidFill>
              </a:rPr>
              <a:t>All the changes committed to the local repository and ready to push to the remote(GitHub) repository</a:t>
            </a:r>
          </a:p>
        </p:txBody>
      </p:sp>
      <p:sp>
        <p:nvSpPr>
          <p:cNvPr id="4" name="Content Placeholder 2">
            <a:extLst>
              <a:ext uri="{FF2B5EF4-FFF2-40B4-BE49-F238E27FC236}">
                <a16:creationId xmlns:a16="http://schemas.microsoft.com/office/drawing/2014/main" id="{14B89381-1F4D-40A0-A157-4AFE82C4B57D}"/>
              </a:ext>
            </a:extLst>
          </p:cNvPr>
          <p:cNvSpPr txBox="1">
            <a:spLocks/>
          </p:cNvSpPr>
          <p:nvPr/>
        </p:nvSpPr>
        <p:spPr>
          <a:xfrm>
            <a:off x="248575" y="250796"/>
            <a:ext cx="11239130" cy="850035"/>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400" b="1" dirty="0">
                <a:solidFill>
                  <a:schemeClr val="bg1"/>
                </a:solidFill>
              </a:rPr>
              <a:t>Let’s add them all again then commit to local repository </a:t>
            </a:r>
          </a:p>
        </p:txBody>
      </p:sp>
      <p:pic>
        <p:nvPicPr>
          <p:cNvPr id="6" name="Picture 5">
            <a:extLst>
              <a:ext uri="{FF2B5EF4-FFF2-40B4-BE49-F238E27FC236}">
                <a16:creationId xmlns:a16="http://schemas.microsoft.com/office/drawing/2014/main" id="{C1B7DD22-5076-405F-9121-845404262083}"/>
              </a:ext>
            </a:extLst>
          </p:cNvPr>
          <p:cNvPicPr>
            <a:picLocks noChangeAspect="1"/>
          </p:cNvPicPr>
          <p:nvPr/>
        </p:nvPicPr>
        <p:blipFill>
          <a:blip r:embed="rId2"/>
          <a:stretch>
            <a:fillRect/>
          </a:stretch>
        </p:blipFill>
        <p:spPr>
          <a:xfrm>
            <a:off x="1413306" y="1576988"/>
            <a:ext cx="8439709" cy="2906236"/>
          </a:xfrm>
          <a:prstGeom prst="rect">
            <a:avLst/>
          </a:prstGeom>
        </p:spPr>
      </p:pic>
    </p:spTree>
    <p:extLst>
      <p:ext uri="{BB962C8B-B14F-4D97-AF65-F5344CB8AC3E}">
        <p14:creationId xmlns:p14="http://schemas.microsoft.com/office/powerpoint/2010/main" val="114932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546470"/>
          </a:xfrm>
        </p:spPr>
        <p:txBody>
          <a:bodyPr>
            <a:normAutofit fontScale="90000"/>
          </a:bodyPr>
          <a:lstStyle/>
          <a:p>
            <a:r>
              <a:rPr lang="en-US" b="1" dirty="0">
                <a:solidFill>
                  <a:schemeClr val="bg1"/>
                </a:solidFill>
              </a:rPr>
              <a:t>commit history</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1227338"/>
            <a:ext cx="5219438" cy="546471"/>
          </a:xfrm>
        </p:spPr>
        <p:txBody>
          <a:bodyPr/>
          <a:lstStyle/>
          <a:p>
            <a:r>
              <a:rPr lang="en-US" b="1" dirty="0">
                <a:solidFill>
                  <a:schemeClr val="bg1"/>
                </a:solidFill>
              </a:rPr>
              <a:t>$ git log</a:t>
            </a:r>
          </a:p>
        </p:txBody>
      </p:sp>
      <p:pic>
        <p:nvPicPr>
          <p:cNvPr id="4" name="Picture 3">
            <a:extLst>
              <a:ext uri="{FF2B5EF4-FFF2-40B4-BE49-F238E27FC236}">
                <a16:creationId xmlns:a16="http://schemas.microsoft.com/office/drawing/2014/main" id="{24DC3A72-F923-4ACC-8909-8EA969CA3B60}"/>
              </a:ext>
            </a:extLst>
          </p:cNvPr>
          <p:cNvPicPr>
            <a:picLocks noChangeAspect="1"/>
          </p:cNvPicPr>
          <p:nvPr/>
        </p:nvPicPr>
        <p:blipFill>
          <a:blip r:embed="rId2"/>
          <a:stretch>
            <a:fillRect/>
          </a:stretch>
        </p:blipFill>
        <p:spPr>
          <a:xfrm>
            <a:off x="701968" y="1980051"/>
            <a:ext cx="8204090" cy="3861456"/>
          </a:xfrm>
          <a:prstGeom prst="rect">
            <a:avLst/>
          </a:prstGeom>
        </p:spPr>
      </p:pic>
    </p:spTree>
    <p:extLst>
      <p:ext uri="{BB962C8B-B14F-4D97-AF65-F5344CB8AC3E}">
        <p14:creationId xmlns:p14="http://schemas.microsoft.com/office/powerpoint/2010/main" val="171347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4145240" cy="714982"/>
          </a:xfrm>
        </p:spPr>
        <p:txBody>
          <a:bodyPr/>
          <a:lstStyle/>
          <a:p>
            <a:r>
              <a:rPr lang="en-US" b="1" dirty="0">
                <a:solidFill>
                  <a:schemeClr val="bg1"/>
                </a:solidFill>
              </a:rPr>
              <a:t>Branches</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329106" y="1198486"/>
            <a:ext cx="8534400" cy="1100831"/>
          </a:xfrm>
        </p:spPr>
        <p:txBody>
          <a:bodyPr>
            <a:normAutofit lnSpcReduction="10000"/>
          </a:bodyPr>
          <a:lstStyle/>
          <a:p>
            <a:r>
              <a:rPr lang="en-US" sz="1800" dirty="0">
                <a:solidFill>
                  <a:schemeClr val="bg1"/>
                </a:solidFill>
              </a:rPr>
              <a:t>There are two types of branching</a:t>
            </a:r>
          </a:p>
          <a:p>
            <a:pPr lvl="2"/>
            <a:r>
              <a:rPr lang="en-US" sz="1800" dirty="0">
                <a:solidFill>
                  <a:schemeClr val="bg1"/>
                </a:solidFill>
              </a:rPr>
              <a:t>Local branching</a:t>
            </a:r>
          </a:p>
          <a:p>
            <a:pPr lvl="2"/>
            <a:r>
              <a:rPr lang="en-US" sz="1800" dirty="0">
                <a:solidFill>
                  <a:schemeClr val="bg1"/>
                </a:solidFill>
              </a:rPr>
              <a:t>Remote-tracking branches</a:t>
            </a:r>
          </a:p>
        </p:txBody>
      </p:sp>
      <p:pic>
        <p:nvPicPr>
          <p:cNvPr id="4" name="Picture 3">
            <a:extLst>
              <a:ext uri="{FF2B5EF4-FFF2-40B4-BE49-F238E27FC236}">
                <a16:creationId xmlns:a16="http://schemas.microsoft.com/office/drawing/2014/main" id="{3283AA55-BA07-47F6-8086-3B2DFBD5A002}"/>
              </a:ext>
            </a:extLst>
          </p:cNvPr>
          <p:cNvPicPr>
            <a:picLocks noChangeAspect="1"/>
          </p:cNvPicPr>
          <p:nvPr/>
        </p:nvPicPr>
        <p:blipFill>
          <a:blip r:embed="rId2"/>
          <a:stretch>
            <a:fillRect/>
          </a:stretch>
        </p:blipFill>
        <p:spPr>
          <a:xfrm>
            <a:off x="329106" y="2432482"/>
            <a:ext cx="8534400" cy="732567"/>
          </a:xfrm>
          <a:prstGeom prst="rect">
            <a:avLst/>
          </a:prstGeom>
        </p:spPr>
      </p:pic>
      <p:sp>
        <p:nvSpPr>
          <p:cNvPr id="5" name="Content Placeholder 2">
            <a:extLst>
              <a:ext uri="{FF2B5EF4-FFF2-40B4-BE49-F238E27FC236}">
                <a16:creationId xmlns:a16="http://schemas.microsoft.com/office/drawing/2014/main" id="{E5E65001-BB92-4825-A67B-1406E7E62B02}"/>
              </a:ext>
            </a:extLst>
          </p:cNvPr>
          <p:cNvSpPr txBox="1">
            <a:spLocks/>
          </p:cNvSpPr>
          <p:nvPr/>
        </p:nvSpPr>
        <p:spPr>
          <a:xfrm>
            <a:off x="701968" y="3429000"/>
            <a:ext cx="8534400" cy="73256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1800" dirty="0">
                <a:solidFill>
                  <a:schemeClr val="bg1"/>
                </a:solidFill>
              </a:rPr>
              <a:t>Git Bash always displays which branch you are working on</a:t>
            </a:r>
          </a:p>
          <a:p>
            <a:r>
              <a:rPr lang="en-US" sz="1800" dirty="0">
                <a:solidFill>
                  <a:schemeClr val="bg1"/>
                </a:solidFill>
              </a:rPr>
              <a:t>Main branch is called </a:t>
            </a:r>
            <a:r>
              <a:rPr lang="en-US" sz="1800" b="1" dirty="0">
                <a:solidFill>
                  <a:schemeClr val="bg1"/>
                </a:solidFill>
              </a:rPr>
              <a:t>Master Branch</a:t>
            </a:r>
          </a:p>
        </p:txBody>
      </p:sp>
      <p:sp>
        <p:nvSpPr>
          <p:cNvPr id="8" name="Content Placeholder 2">
            <a:extLst>
              <a:ext uri="{FF2B5EF4-FFF2-40B4-BE49-F238E27FC236}">
                <a16:creationId xmlns:a16="http://schemas.microsoft.com/office/drawing/2014/main" id="{64E1CB82-2CB7-4E22-AE84-B5D447169ED7}"/>
              </a:ext>
            </a:extLst>
          </p:cNvPr>
          <p:cNvSpPr txBox="1">
            <a:spLocks/>
          </p:cNvSpPr>
          <p:nvPr/>
        </p:nvSpPr>
        <p:spPr>
          <a:xfrm>
            <a:off x="701968" y="4587537"/>
            <a:ext cx="5137211" cy="44832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1800" dirty="0">
                <a:solidFill>
                  <a:schemeClr val="bg1"/>
                </a:solidFill>
              </a:rPr>
              <a:t>To list all the files in a branch </a:t>
            </a:r>
            <a:r>
              <a:rPr lang="en-US" sz="1800" b="1" dirty="0">
                <a:solidFill>
                  <a:schemeClr val="bg1"/>
                </a:solidFill>
              </a:rPr>
              <a:t>$ ls</a:t>
            </a:r>
          </a:p>
        </p:txBody>
      </p:sp>
      <p:pic>
        <p:nvPicPr>
          <p:cNvPr id="9" name="Picture 8">
            <a:extLst>
              <a:ext uri="{FF2B5EF4-FFF2-40B4-BE49-F238E27FC236}">
                <a16:creationId xmlns:a16="http://schemas.microsoft.com/office/drawing/2014/main" id="{3CFEEFC4-E115-401B-9AAC-4FF2906B581E}"/>
              </a:ext>
            </a:extLst>
          </p:cNvPr>
          <p:cNvPicPr>
            <a:picLocks noChangeAspect="1"/>
          </p:cNvPicPr>
          <p:nvPr/>
        </p:nvPicPr>
        <p:blipFill>
          <a:blip r:embed="rId3"/>
          <a:stretch>
            <a:fillRect/>
          </a:stretch>
        </p:blipFill>
        <p:spPr>
          <a:xfrm>
            <a:off x="329106" y="5257960"/>
            <a:ext cx="8918748" cy="805489"/>
          </a:xfrm>
          <a:prstGeom prst="rect">
            <a:avLst/>
          </a:prstGeom>
        </p:spPr>
      </p:pic>
    </p:spTree>
    <p:extLst>
      <p:ext uri="{BB962C8B-B14F-4D97-AF65-F5344CB8AC3E}">
        <p14:creationId xmlns:p14="http://schemas.microsoft.com/office/powerpoint/2010/main" val="24545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1229887"/>
          </a:xfrm>
        </p:spPr>
        <p:txBody>
          <a:bodyPr/>
          <a:lstStyle/>
          <a:p>
            <a:r>
              <a:rPr lang="en-US" b="1" dirty="0">
                <a:solidFill>
                  <a:schemeClr val="bg1"/>
                </a:solidFill>
              </a:rPr>
              <a:t>Version Control</a:t>
            </a:r>
          </a:p>
        </p:txBody>
      </p:sp>
      <p:pic>
        <p:nvPicPr>
          <p:cNvPr id="4" name="Content Placeholder 3">
            <a:extLst>
              <a:ext uri="{FF2B5EF4-FFF2-40B4-BE49-F238E27FC236}">
                <a16:creationId xmlns:a16="http://schemas.microsoft.com/office/drawing/2014/main" id="{CB76E7E8-902F-45E7-87D2-B3D745D6F415}"/>
              </a:ext>
            </a:extLst>
          </p:cNvPr>
          <p:cNvPicPr>
            <a:picLocks noGrp="1" noChangeAspect="1"/>
          </p:cNvPicPr>
          <p:nvPr>
            <p:ph idx="1"/>
          </p:nvPr>
        </p:nvPicPr>
        <p:blipFill>
          <a:blip r:embed="rId2"/>
          <a:stretch>
            <a:fillRect/>
          </a:stretch>
        </p:blipFill>
        <p:spPr>
          <a:xfrm>
            <a:off x="544160" y="1757439"/>
            <a:ext cx="10917223" cy="4466137"/>
          </a:xfrm>
          <a:prstGeom prst="rect">
            <a:avLst/>
          </a:prstGeom>
        </p:spPr>
      </p:pic>
    </p:spTree>
    <p:extLst>
      <p:ext uri="{BB962C8B-B14F-4D97-AF65-F5344CB8AC3E}">
        <p14:creationId xmlns:p14="http://schemas.microsoft.com/office/powerpoint/2010/main" val="3244069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9" y="133228"/>
            <a:ext cx="4988618" cy="407208"/>
          </a:xfrm>
        </p:spPr>
        <p:txBody>
          <a:bodyPr>
            <a:normAutofit fontScale="90000"/>
          </a:bodyPr>
          <a:lstStyle/>
          <a:p>
            <a:r>
              <a:rPr lang="en-US" b="1" dirty="0">
                <a:solidFill>
                  <a:schemeClr val="bg1"/>
                </a:solidFill>
              </a:rPr>
              <a:t>Creating a branch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524414" y="633295"/>
            <a:ext cx="8534400" cy="565424"/>
          </a:xfrm>
        </p:spPr>
        <p:txBody>
          <a:bodyPr/>
          <a:lstStyle/>
          <a:p>
            <a:r>
              <a:rPr lang="en-US" dirty="0">
                <a:solidFill>
                  <a:schemeClr val="bg1"/>
                </a:solidFill>
              </a:rPr>
              <a:t>$ git branch </a:t>
            </a:r>
            <a:r>
              <a:rPr lang="en-US" b="1" dirty="0">
                <a:solidFill>
                  <a:schemeClr val="bg1"/>
                </a:solidFill>
              </a:rPr>
              <a:t>BranchName</a:t>
            </a:r>
          </a:p>
        </p:txBody>
      </p:sp>
      <p:sp>
        <p:nvSpPr>
          <p:cNvPr id="4" name="Content Placeholder 2">
            <a:extLst>
              <a:ext uri="{FF2B5EF4-FFF2-40B4-BE49-F238E27FC236}">
                <a16:creationId xmlns:a16="http://schemas.microsoft.com/office/drawing/2014/main" id="{3ABEC08F-DEB4-4D4D-A48B-0C6FBBE2BA68}"/>
              </a:ext>
            </a:extLst>
          </p:cNvPr>
          <p:cNvSpPr txBox="1">
            <a:spLocks/>
          </p:cNvSpPr>
          <p:nvPr/>
        </p:nvSpPr>
        <p:spPr>
          <a:xfrm>
            <a:off x="445995" y="2435964"/>
            <a:ext cx="8534400" cy="34694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 git checkout </a:t>
            </a:r>
            <a:r>
              <a:rPr lang="en-US" b="1" dirty="0">
                <a:solidFill>
                  <a:schemeClr val="bg1"/>
                </a:solidFill>
              </a:rPr>
              <a:t>BranchName</a:t>
            </a:r>
          </a:p>
        </p:txBody>
      </p:sp>
      <p:pic>
        <p:nvPicPr>
          <p:cNvPr id="5" name="Picture 4">
            <a:extLst>
              <a:ext uri="{FF2B5EF4-FFF2-40B4-BE49-F238E27FC236}">
                <a16:creationId xmlns:a16="http://schemas.microsoft.com/office/drawing/2014/main" id="{27480DA6-AC59-47C1-A674-2FE34ECECC36}"/>
              </a:ext>
            </a:extLst>
          </p:cNvPr>
          <p:cNvPicPr>
            <a:picLocks noChangeAspect="1"/>
          </p:cNvPicPr>
          <p:nvPr/>
        </p:nvPicPr>
        <p:blipFill>
          <a:blip r:embed="rId2"/>
          <a:stretch>
            <a:fillRect/>
          </a:stretch>
        </p:blipFill>
        <p:spPr>
          <a:xfrm>
            <a:off x="524414" y="1255210"/>
            <a:ext cx="8237846" cy="626540"/>
          </a:xfrm>
          <a:prstGeom prst="rect">
            <a:avLst/>
          </a:prstGeom>
        </p:spPr>
      </p:pic>
      <p:sp>
        <p:nvSpPr>
          <p:cNvPr id="6" name="Title 1">
            <a:extLst>
              <a:ext uri="{FF2B5EF4-FFF2-40B4-BE49-F238E27FC236}">
                <a16:creationId xmlns:a16="http://schemas.microsoft.com/office/drawing/2014/main" id="{A4C15A5C-3860-40CD-A9BC-5B54A3B43E6A}"/>
              </a:ext>
            </a:extLst>
          </p:cNvPr>
          <p:cNvSpPr txBox="1">
            <a:spLocks/>
          </p:cNvSpPr>
          <p:nvPr/>
        </p:nvSpPr>
        <p:spPr>
          <a:xfrm>
            <a:off x="701969" y="2018341"/>
            <a:ext cx="5618933" cy="420714"/>
          </a:xfrm>
          <a:prstGeom prst="rect">
            <a:avLst/>
          </a:prstGeom>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bg1"/>
                </a:solidFill>
              </a:rPr>
              <a:t>Switch to a branch</a:t>
            </a:r>
          </a:p>
        </p:txBody>
      </p:sp>
      <p:pic>
        <p:nvPicPr>
          <p:cNvPr id="7" name="Picture 6">
            <a:extLst>
              <a:ext uri="{FF2B5EF4-FFF2-40B4-BE49-F238E27FC236}">
                <a16:creationId xmlns:a16="http://schemas.microsoft.com/office/drawing/2014/main" id="{1A1138CA-2950-41BB-BFB6-3E6A38DEC924}"/>
              </a:ext>
            </a:extLst>
          </p:cNvPr>
          <p:cNvPicPr>
            <a:picLocks noChangeAspect="1"/>
          </p:cNvPicPr>
          <p:nvPr/>
        </p:nvPicPr>
        <p:blipFill>
          <a:blip r:embed="rId3"/>
          <a:stretch>
            <a:fillRect/>
          </a:stretch>
        </p:blipFill>
        <p:spPr>
          <a:xfrm>
            <a:off x="524414" y="2847349"/>
            <a:ext cx="8237846" cy="1590318"/>
          </a:xfrm>
          <a:prstGeom prst="rect">
            <a:avLst/>
          </a:prstGeom>
        </p:spPr>
      </p:pic>
      <p:pic>
        <p:nvPicPr>
          <p:cNvPr id="8" name="Picture 7">
            <a:extLst>
              <a:ext uri="{FF2B5EF4-FFF2-40B4-BE49-F238E27FC236}">
                <a16:creationId xmlns:a16="http://schemas.microsoft.com/office/drawing/2014/main" id="{CF4B2DF4-37BB-437B-9BE1-6B1E2989ABD2}"/>
              </a:ext>
            </a:extLst>
          </p:cNvPr>
          <p:cNvPicPr>
            <a:picLocks noChangeAspect="1"/>
          </p:cNvPicPr>
          <p:nvPr/>
        </p:nvPicPr>
        <p:blipFill>
          <a:blip r:embed="rId4"/>
          <a:stretch>
            <a:fillRect/>
          </a:stretch>
        </p:blipFill>
        <p:spPr>
          <a:xfrm>
            <a:off x="524414" y="5325493"/>
            <a:ext cx="7820596" cy="1492820"/>
          </a:xfrm>
          <a:prstGeom prst="rect">
            <a:avLst/>
          </a:prstGeom>
        </p:spPr>
      </p:pic>
      <p:sp>
        <p:nvSpPr>
          <p:cNvPr id="9" name="Title 1">
            <a:extLst>
              <a:ext uri="{FF2B5EF4-FFF2-40B4-BE49-F238E27FC236}">
                <a16:creationId xmlns:a16="http://schemas.microsoft.com/office/drawing/2014/main" id="{6AB7FAFC-C9A7-4976-B1D1-59DFB192168A}"/>
              </a:ext>
            </a:extLst>
          </p:cNvPr>
          <p:cNvSpPr txBox="1">
            <a:spLocks/>
          </p:cNvSpPr>
          <p:nvPr/>
        </p:nvSpPr>
        <p:spPr>
          <a:xfrm>
            <a:off x="735153" y="4427720"/>
            <a:ext cx="5618933" cy="420714"/>
          </a:xfrm>
          <a:prstGeom prst="rect">
            <a:avLst/>
          </a:prstGeom>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bg1"/>
                </a:solidFill>
              </a:rPr>
              <a:t>Deleting a branch</a:t>
            </a:r>
          </a:p>
        </p:txBody>
      </p:sp>
      <p:sp>
        <p:nvSpPr>
          <p:cNvPr id="10" name="Content Placeholder 2">
            <a:extLst>
              <a:ext uri="{FF2B5EF4-FFF2-40B4-BE49-F238E27FC236}">
                <a16:creationId xmlns:a16="http://schemas.microsoft.com/office/drawing/2014/main" id="{07BEF3FC-5CBD-43C7-8D30-E52DED2F9B41}"/>
              </a:ext>
            </a:extLst>
          </p:cNvPr>
          <p:cNvSpPr txBox="1">
            <a:spLocks/>
          </p:cNvSpPr>
          <p:nvPr/>
        </p:nvSpPr>
        <p:spPr>
          <a:xfrm>
            <a:off x="445995" y="4913489"/>
            <a:ext cx="8534400" cy="34694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 git branch -D </a:t>
            </a:r>
            <a:r>
              <a:rPr lang="en-US" b="1" dirty="0">
                <a:solidFill>
                  <a:schemeClr val="bg1"/>
                </a:solidFill>
              </a:rPr>
              <a:t>BranchName</a:t>
            </a:r>
          </a:p>
        </p:txBody>
      </p:sp>
    </p:spTree>
    <p:extLst>
      <p:ext uri="{BB962C8B-B14F-4D97-AF65-F5344CB8AC3E}">
        <p14:creationId xmlns:p14="http://schemas.microsoft.com/office/powerpoint/2010/main" val="2346939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11194110" cy="723860"/>
          </a:xfrm>
        </p:spPr>
        <p:txBody>
          <a:bodyPr>
            <a:normAutofit/>
          </a:bodyPr>
          <a:lstStyle/>
          <a:p>
            <a:r>
              <a:rPr lang="en-US" sz="3200" b="1" dirty="0">
                <a:solidFill>
                  <a:schemeClr val="bg1"/>
                </a:solidFill>
              </a:rPr>
              <a:t>Now let’s go make some changes on this branch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813694" y="3908863"/>
            <a:ext cx="6613232" cy="656947"/>
          </a:xfrm>
        </p:spPr>
        <p:txBody>
          <a:bodyPr>
            <a:normAutofit fontScale="92500" lnSpcReduction="10000"/>
          </a:bodyPr>
          <a:lstStyle/>
          <a:p>
            <a:r>
              <a:rPr lang="en-US" sz="1600" b="1" dirty="0">
                <a:solidFill>
                  <a:schemeClr val="bg1"/>
                </a:solidFill>
              </a:rPr>
              <a:t>These two new files were created on new branch </a:t>
            </a:r>
          </a:p>
          <a:p>
            <a:r>
              <a:rPr lang="en-US" sz="1600" b="1" dirty="0">
                <a:solidFill>
                  <a:schemeClr val="bg1"/>
                </a:solidFill>
              </a:rPr>
              <a:t>Now if we go back to master branch these two files wont be there</a:t>
            </a:r>
          </a:p>
        </p:txBody>
      </p:sp>
      <p:pic>
        <p:nvPicPr>
          <p:cNvPr id="4" name="Picture 3">
            <a:extLst>
              <a:ext uri="{FF2B5EF4-FFF2-40B4-BE49-F238E27FC236}">
                <a16:creationId xmlns:a16="http://schemas.microsoft.com/office/drawing/2014/main" id="{72FE4CCE-2731-4BBD-A76F-21F2B490922D}"/>
              </a:ext>
            </a:extLst>
          </p:cNvPr>
          <p:cNvPicPr>
            <a:picLocks noChangeAspect="1"/>
          </p:cNvPicPr>
          <p:nvPr/>
        </p:nvPicPr>
        <p:blipFill>
          <a:blip r:embed="rId2"/>
          <a:stretch>
            <a:fillRect/>
          </a:stretch>
        </p:blipFill>
        <p:spPr>
          <a:xfrm>
            <a:off x="1208943" y="1405031"/>
            <a:ext cx="1654003" cy="1726706"/>
          </a:xfrm>
          <a:prstGeom prst="rect">
            <a:avLst/>
          </a:prstGeom>
        </p:spPr>
      </p:pic>
      <p:pic>
        <p:nvPicPr>
          <p:cNvPr id="5" name="Picture 4">
            <a:extLst>
              <a:ext uri="{FF2B5EF4-FFF2-40B4-BE49-F238E27FC236}">
                <a16:creationId xmlns:a16="http://schemas.microsoft.com/office/drawing/2014/main" id="{BDCAB48E-A5A5-4607-A2EC-A592EA214267}"/>
              </a:ext>
            </a:extLst>
          </p:cNvPr>
          <p:cNvPicPr>
            <a:picLocks noChangeAspect="1"/>
          </p:cNvPicPr>
          <p:nvPr/>
        </p:nvPicPr>
        <p:blipFill>
          <a:blip r:embed="rId3"/>
          <a:stretch>
            <a:fillRect/>
          </a:stretch>
        </p:blipFill>
        <p:spPr>
          <a:xfrm>
            <a:off x="3320572" y="1074199"/>
            <a:ext cx="7226099" cy="2803618"/>
          </a:xfrm>
          <a:prstGeom prst="rect">
            <a:avLst/>
          </a:prstGeom>
        </p:spPr>
      </p:pic>
      <p:pic>
        <p:nvPicPr>
          <p:cNvPr id="6" name="Picture 5">
            <a:extLst>
              <a:ext uri="{FF2B5EF4-FFF2-40B4-BE49-F238E27FC236}">
                <a16:creationId xmlns:a16="http://schemas.microsoft.com/office/drawing/2014/main" id="{E14C3D6A-019E-41DC-A565-D39468EFB30A}"/>
              </a:ext>
            </a:extLst>
          </p:cNvPr>
          <p:cNvPicPr>
            <a:picLocks noChangeAspect="1"/>
          </p:cNvPicPr>
          <p:nvPr/>
        </p:nvPicPr>
        <p:blipFill>
          <a:blip r:embed="rId4"/>
          <a:stretch>
            <a:fillRect/>
          </a:stretch>
        </p:blipFill>
        <p:spPr>
          <a:xfrm>
            <a:off x="3320573" y="4672065"/>
            <a:ext cx="7448550" cy="1952625"/>
          </a:xfrm>
          <a:prstGeom prst="rect">
            <a:avLst/>
          </a:prstGeom>
        </p:spPr>
      </p:pic>
    </p:spTree>
    <p:extLst>
      <p:ext uri="{BB962C8B-B14F-4D97-AF65-F5344CB8AC3E}">
        <p14:creationId xmlns:p14="http://schemas.microsoft.com/office/powerpoint/2010/main" val="2930367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639522"/>
          </a:xfrm>
        </p:spPr>
        <p:txBody>
          <a:bodyPr>
            <a:normAutofit fontScale="90000"/>
          </a:bodyPr>
          <a:lstStyle/>
          <a:p>
            <a:r>
              <a:rPr lang="en-US" b="1" dirty="0">
                <a:solidFill>
                  <a:schemeClr val="bg1"/>
                </a:solidFill>
              </a:rPr>
              <a:t>Merging a branch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513260" y="1017118"/>
            <a:ext cx="8723107" cy="1033938"/>
          </a:xfrm>
        </p:spPr>
        <p:txBody>
          <a:bodyPr>
            <a:normAutofit fontScale="92500" lnSpcReduction="20000"/>
          </a:bodyPr>
          <a:lstStyle/>
          <a:p>
            <a:r>
              <a:rPr lang="en-US" dirty="0">
                <a:solidFill>
                  <a:schemeClr val="bg1"/>
                </a:solidFill>
              </a:rPr>
              <a:t>$ git merge BranchName</a:t>
            </a:r>
          </a:p>
          <a:p>
            <a:pPr lvl="1"/>
            <a:r>
              <a:rPr lang="en-US" dirty="0">
                <a:solidFill>
                  <a:schemeClr val="bg1"/>
                </a:solidFill>
              </a:rPr>
              <a:t>Make sure to be </a:t>
            </a:r>
            <a:r>
              <a:rPr lang="en-US" b="1" dirty="0">
                <a:solidFill>
                  <a:schemeClr val="bg1"/>
                </a:solidFill>
              </a:rPr>
              <a:t>on the master branch </a:t>
            </a:r>
            <a:r>
              <a:rPr lang="en-US" dirty="0">
                <a:solidFill>
                  <a:schemeClr val="bg1"/>
                </a:solidFill>
              </a:rPr>
              <a:t>while merging</a:t>
            </a:r>
          </a:p>
          <a:p>
            <a:pPr lvl="1"/>
            <a:r>
              <a:rPr lang="en-US" dirty="0">
                <a:solidFill>
                  <a:schemeClr val="bg1"/>
                </a:solidFill>
              </a:rPr>
              <a:t>When you merge, files get automatically committed</a:t>
            </a:r>
          </a:p>
        </p:txBody>
      </p:sp>
      <p:pic>
        <p:nvPicPr>
          <p:cNvPr id="4" name="Picture 3">
            <a:extLst>
              <a:ext uri="{FF2B5EF4-FFF2-40B4-BE49-F238E27FC236}">
                <a16:creationId xmlns:a16="http://schemas.microsoft.com/office/drawing/2014/main" id="{616708A6-E043-40F0-AC18-FD9D2EDF23F0}"/>
              </a:ext>
            </a:extLst>
          </p:cNvPr>
          <p:cNvPicPr>
            <a:picLocks noChangeAspect="1"/>
          </p:cNvPicPr>
          <p:nvPr/>
        </p:nvPicPr>
        <p:blipFill>
          <a:blip r:embed="rId2"/>
          <a:stretch>
            <a:fillRect/>
          </a:stretch>
        </p:blipFill>
        <p:spPr>
          <a:xfrm>
            <a:off x="701968" y="2051056"/>
            <a:ext cx="8276272" cy="2003034"/>
          </a:xfrm>
          <a:prstGeom prst="rect">
            <a:avLst/>
          </a:prstGeom>
        </p:spPr>
      </p:pic>
      <p:pic>
        <p:nvPicPr>
          <p:cNvPr id="5" name="Picture 4">
            <a:extLst>
              <a:ext uri="{FF2B5EF4-FFF2-40B4-BE49-F238E27FC236}">
                <a16:creationId xmlns:a16="http://schemas.microsoft.com/office/drawing/2014/main" id="{781F1EFA-9022-4C04-9ABD-E1F77E27B970}"/>
              </a:ext>
            </a:extLst>
          </p:cNvPr>
          <p:cNvPicPr>
            <a:picLocks noChangeAspect="1"/>
          </p:cNvPicPr>
          <p:nvPr/>
        </p:nvPicPr>
        <p:blipFill>
          <a:blip r:embed="rId3"/>
          <a:stretch>
            <a:fillRect/>
          </a:stretch>
        </p:blipFill>
        <p:spPr>
          <a:xfrm>
            <a:off x="701968" y="4054090"/>
            <a:ext cx="8304512" cy="850823"/>
          </a:xfrm>
          <a:prstGeom prst="rect">
            <a:avLst/>
          </a:prstGeom>
        </p:spPr>
      </p:pic>
      <p:sp>
        <p:nvSpPr>
          <p:cNvPr id="6" name="Content Placeholder 2">
            <a:extLst>
              <a:ext uri="{FF2B5EF4-FFF2-40B4-BE49-F238E27FC236}">
                <a16:creationId xmlns:a16="http://schemas.microsoft.com/office/drawing/2014/main" id="{3BD6EDE2-0154-486B-B77D-F0563B77AAE1}"/>
              </a:ext>
            </a:extLst>
          </p:cNvPr>
          <p:cNvSpPr txBox="1">
            <a:spLocks/>
          </p:cNvSpPr>
          <p:nvPr/>
        </p:nvSpPr>
        <p:spPr>
          <a:xfrm>
            <a:off x="230971" y="5121154"/>
            <a:ext cx="9119924" cy="93597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dirty="0">
                <a:solidFill>
                  <a:schemeClr val="bg1"/>
                </a:solidFill>
              </a:rPr>
              <a:t>After merging the EmreFirstBranch to Master. EmreFirstBranch still stays there, if you like to go back to it and do more changes you can. </a:t>
            </a:r>
          </a:p>
        </p:txBody>
      </p:sp>
    </p:spTree>
    <p:extLst>
      <p:ext uri="{BB962C8B-B14F-4D97-AF65-F5344CB8AC3E}">
        <p14:creationId xmlns:p14="http://schemas.microsoft.com/office/powerpoint/2010/main" val="2034777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10846" y="108751"/>
            <a:ext cx="5556789" cy="608450"/>
          </a:xfrm>
        </p:spPr>
        <p:txBody>
          <a:bodyPr>
            <a:normAutofit fontScale="90000"/>
          </a:bodyPr>
          <a:lstStyle/>
          <a:p>
            <a:r>
              <a:rPr lang="en-US" b="1" dirty="0">
                <a:solidFill>
                  <a:schemeClr val="bg1"/>
                </a:solidFill>
              </a:rPr>
              <a:t>Rebasing a branch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39824" y="778151"/>
            <a:ext cx="10714716" cy="1210447"/>
          </a:xfrm>
        </p:spPr>
        <p:txBody>
          <a:bodyPr>
            <a:normAutofit fontScale="77500" lnSpcReduction="20000"/>
          </a:bodyPr>
          <a:lstStyle/>
          <a:p>
            <a:pPr marL="0" indent="0">
              <a:buNone/>
            </a:pPr>
            <a:endParaRPr lang="en-US" b="1" dirty="0">
              <a:solidFill>
                <a:schemeClr val="bg1"/>
              </a:solidFill>
            </a:endParaRPr>
          </a:p>
          <a:p>
            <a:r>
              <a:rPr lang="en-US" b="1" dirty="0">
                <a:solidFill>
                  <a:schemeClr val="bg1"/>
                </a:solidFill>
              </a:rPr>
              <a:t>Rebase</a:t>
            </a:r>
            <a:r>
              <a:rPr lang="en-US" dirty="0">
                <a:solidFill>
                  <a:schemeClr val="bg1"/>
                </a:solidFill>
              </a:rPr>
              <a:t> is another form of merge that allows you to move all the branch commits to the master branch as they were committed on the master branch</a:t>
            </a:r>
          </a:p>
          <a:p>
            <a:r>
              <a:rPr lang="en-US" dirty="0">
                <a:solidFill>
                  <a:schemeClr val="bg1"/>
                </a:solidFill>
              </a:rPr>
              <a:t>Cleaner timeline of commits in linear workflow as all was done on master not on branches</a:t>
            </a:r>
          </a:p>
          <a:p>
            <a:endParaRPr lang="en-US" dirty="0"/>
          </a:p>
        </p:txBody>
      </p:sp>
      <p:pic>
        <p:nvPicPr>
          <p:cNvPr id="6" name="Picture 5">
            <a:extLst>
              <a:ext uri="{FF2B5EF4-FFF2-40B4-BE49-F238E27FC236}">
                <a16:creationId xmlns:a16="http://schemas.microsoft.com/office/drawing/2014/main" id="{4AC4059B-5065-4132-8068-12396943B694}"/>
              </a:ext>
            </a:extLst>
          </p:cNvPr>
          <p:cNvPicPr>
            <a:picLocks noChangeAspect="1"/>
          </p:cNvPicPr>
          <p:nvPr/>
        </p:nvPicPr>
        <p:blipFill>
          <a:blip r:embed="rId2"/>
          <a:stretch>
            <a:fillRect/>
          </a:stretch>
        </p:blipFill>
        <p:spPr>
          <a:xfrm>
            <a:off x="639824" y="1783219"/>
            <a:ext cx="6852929" cy="2167008"/>
          </a:xfrm>
          <a:prstGeom prst="rect">
            <a:avLst/>
          </a:prstGeom>
        </p:spPr>
      </p:pic>
      <p:sp>
        <p:nvSpPr>
          <p:cNvPr id="7" name="Content Placeholder 2">
            <a:extLst>
              <a:ext uri="{FF2B5EF4-FFF2-40B4-BE49-F238E27FC236}">
                <a16:creationId xmlns:a16="http://schemas.microsoft.com/office/drawing/2014/main" id="{5F061247-ED27-4D41-9185-17EC41FB5D0B}"/>
              </a:ext>
            </a:extLst>
          </p:cNvPr>
          <p:cNvSpPr txBox="1">
            <a:spLocks/>
          </p:cNvSpPr>
          <p:nvPr/>
        </p:nvSpPr>
        <p:spPr>
          <a:xfrm>
            <a:off x="710845" y="4955296"/>
            <a:ext cx="9214390" cy="1954746"/>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bg1"/>
              </a:solidFill>
            </a:endParaRPr>
          </a:p>
          <a:p>
            <a:r>
              <a:rPr lang="en-US" dirty="0">
                <a:solidFill>
                  <a:schemeClr val="bg1"/>
                </a:solidFill>
              </a:rPr>
              <a:t>First add all the files and commit before rebase</a:t>
            </a:r>
          </a:p>
          <a:p>
            <a:r>
              <a:rPr lang="en-US" b="1" dirty="0">
                <a:solidFill>
                  <a:schemeClr val="bg1"/>
                </a:solidFill>
              </a:rPr>
              <a:t>Rebase is done on branch ($ git rebase master) that’s why we rebased the changes from master to our branch</a:t>
            </a:r>
          </a:p>
          <a:p>
            <a:r>
              <a:rPr lang="en-US" b="1" dirty="0">
                <a:solidFill>
                  <a:schemeClr val="bg1"/>
                </a:solidFill>
              </a:rPr>
              <a:t>If we want to rebase changes on branch to the master, we need to be on the master branch and ($git rebase EmreFirstBranch) that way we put the changes on branch to the master</a:t>
            </a:r>
          </a:p>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8B136754-37B3-4405-B6EF-26ECA5EC1649}"/>
              </a:ext>
            </a:extLst>
          </p:cNvPr>
          <p:cNvPicPr>
            <a:picLocks noChangeAspect="1"/>
          </p:cNvPicPr>
          <p:nvPr/>
        </p:nvPicPr>
        <p:blipFill>
          <a:blip r:embed="rId3"/>
          <a:stretch>
            <a:fillRect/>
          </a:stretch>
        </p:blipFill>
        <p:spPr>
          <a:xfrm>
            <a:off x="639824" y="3963545"/>
            <a:ext cx="7553325" cy="971550"/>
          </a:xfrm>
          <a:prstGeom prst="rect">
            <a:avLst/>
          </a:prstGeom>
        </p:spPr>
      </p:pic>
    </p:spTree>
    <p:extLst>
      <p:ext uri="{BB962C8B-B14F-4D97-AF65-F5344CB8AC3E}">
        <p14:creationId xmlns:p14="http://schemas.microsoft.com/office/powerpoint/2010/main" val="1473215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10475018" cy="324365"/>
          </a:xfrm>
        </p:spPr>
        <p:txBody>
          <a:bodyPr>
            <a:normAutofit fontScale="90000"/>
          </a:bodyPr>
          <a:lstStyle/>
          <a:p>
            <a:r>
              <a:rPr lang="en-US" b="1" dirty="0">
                <a:solidFill>
                  <a:schemeClr val="bg1"/>
                </a:solidFill>
              </a:rPr>
              <a:t>Difference between Merge and Rebase</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987642"/>
            <a:ext cx="4267200" cy="1276164"/>
          </a:xfrm>
        </p:spPr>
        <p:txBody>
          <a:bodyPr>
            <a:normAutofit fontScale="85000" lnSpcReduction="20000"/>
          </a:bodyPr>
          <a:lstStyle/>
          <a:p>
            <a:r>
              <a:rPr lang="en-US" dirty="0">
                <a:solidFill>
                  <a:schemeClr val="bg1"/>
                </a:solidFill>
              </a:rPr>
              <a:t>Merge takes </a:t>
            </a:r>
            <a:r>
              <a:rPr lang="en-US" b="1" dirty="0">
                <a:solidFill>
                  <a:schemeClr val="bg1"/>
                </a:solidFill>
              </a:rPr>
              <a:t>only the last commit</a:t>
            </a:r>
            <a:r>
              <a:rPr lang="en-US" dirty="0">
                <a:solidFill>
                  <a:schemeClr val="bg1"/>
                </a:solidFill>
              </a:rPr>
              <a:t> which is #3 and puts it to the master branch</a:t>
            </a:r>
          </a:p>
          <a:p>
            <a:r>
              <a:rPr lang="en-US" dirty="0">
                <a:solidFill>
                  <a:schemeClr val="bg1"/>
                </a:solidFill>
              </a:rPr>
              <a:t>In the history, you would still branched development history</a:t>
            </a:r>
          </a:p>
        </p:txBody>
      </p:sp>
      <p:pic>
        <p:nvPicPr>
          <p:cNvPr id="4" name="Picture 3">
            <a:extLst>
              <a:ext uri="{FF2B5EF4-FFF2-40B4-BE49-F238E27FC236}">
                <a16:creationId xmlns:a16="http://schemas.microsoft.com/office/drawing/2014/main" id="{FA102269-0A45-41DD-AE4A-BE947A8AD167}"/>
              </a:ext>
            </a:extLst>
          </p:cNvPr>
          <p:cNvPicPr>
            <a:picLocks noChangeAspect="1"/>
          </p:cNvPicPr>
          <p:nvPr/>
        </p:nvPicPr>
        <p:blipFill>
          <a:blip r:embed="rId2"/>
          <a:stretch>
            <a:fillRect/>
          </a:stretch>
        </p:blipFill>
        <p:spPr>
          <a:xfrm>
            <a:off x="569319" y="2263806"/>
            <a:ext cx="3984926" cy="2729933"/>
          </a:xfrm>
          <a:prstGeom prst="rect">
            <a:avLst/>
          </a:prstGeom>
        </p:spPr>
      </p:pic>
      <p:pic>
        <p:nvPicPr>
          <p:cNvPr id="5" name="Picture 4">
            <a:extLst>
              <a:ext uri="{FF2B5EF4-FFF2-40B4-BE49-F238E27FC236}">
                <a16:creationId xmlns:a16="http://schemas.microsoft.com/office/drawing/2014/main" id="{9C8BF4C5-1A93-4FE3-B751-766A897B5274}"/>
              </a:ext>
            </a:extLst>
          </p:cNvPr>
          <p:cNvPicPr>
            <a:picLocks noChangeAspect="1"/>
          </p:cNvPicPr>
          <p:nvPr/>
        </p:nvPicPr>
        <p:blipFill>
          <a:blip r:embed="rId3"/>
          <a:stretch>
            <a:fillRect/>
          </a:stretch>
        </p:blipFill>
        <p:spPr>
          <a:xfrm>
            <a:off x="6220288" y="2263806"/>
            <a:ext cx="3761861" cy="2729933"/>
          </a:xfrm>
          <a:prstGeom prst="rect">
            <a:avLst/>
          </a:prstGeom>
        </p:spPr>
      </p:pic>
      <p:sp>
        <p:nvSpPr>
          <p:cNvPr id="6" name="Content Placeholder 2">
            <a:extLst>
              <a:ext uri="{FF2B5EF4-FFF2-40B4-BE49-F238E27FC236}">
                <a16:creationId xmlns:a16="http://schemas.microsoft.com/office/drawing/2014/main" id="{1F29E70E-4780-4B1C-A3B8-A8F098479689}"/>
              </a:ext>
            </a:extLst>
          </p:cNvPr>
          <p:cNvSpPr txBox="1">
            <a:spLocks/>
          </p:cNvSpPr>
          <p:nvPr/>
        </p:nvSpPr>
        <p:spPr>
          <a:xfrm>
            <a:off x="5965262" y="963230"/>
            <a:ext cx="5524770" cy="1196266"/>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Rebase allows you to move all the branch commits to the master branch as they were committed on the master branch</a:t>
            </a:r>
          </a:p>
          <a:p>
            <a:r>
              <a:rPr lang="en-US" dirty="0">
                <a:solidFill>
                  <a:schemeClr val="bg1"/>
                </a:solidFill>
              </a:rPr>
              <a:t>Cleaner timeline of commits in linear workflow as all was done on master not on branches</a:t>
            </a:r>
          </a:p>
        </p:txBody>
      </p:sp>
      <p:sp>
        <p:nvSpPr>
          <p:cNvPr id="7" name="Content Placeholder 2">
            <a:extLst>
              <a:ext uri="{FF2B5EF4-FFF2-40B4-BE49-F238E27FC236}">
                <a16:creationId xmlns:a16="http://schemas.microsoft.com/office/drawing/2014/main" id="{DCFF8AC6-16C3-4183-9DB9-9C94E5D999D4}"/>
              </a:ext>
            </a:extLst>
          </p:cNvPr>
          <p:cNvSpPr txBox="1">
            <a:spLocks/>
          </p:cNvSpPr>
          <p:nvPr/>
        </p:nvSpPr>
        <p:spPr>
          <a:xfrm>
            <a:off x="417566" y="4993739"/>
            <a:ext cx="11356867" cy="1762168"/>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Both merge and rebase will have the </a:t>
            </a:r>
            <a:r>
              <a:rPr lang="en-US" b="1" dirty="0">
                <a:solidFill>
                  <a:schemeClr val="bg1"/>
                </a:solidFill>
              </a:rPr>
              <a:t>same final commit/snapshot</a:t>
            </a:r>
          </a:p>
          <a:p>
            <a:r>
              <a:rPr lang="en-US" b="1" dirty="0">
                <a:solidFill>
                  <a:schemeClr val="bg1"/>
                </a:solidFill>
              </a:rPr>
              <a:t>Only difference</a:t>
            </a:r>
            <a:r>
              <a:rPr lang="en-US" dirty="0">
                <a:solidFill>
                  <a:schemeClr val="bg1"/>
                </a:solidFill>
              </a:rPr>
              <a:t> is rebase will give you cleaner timeline </a:t>
            </a:r>
            <a:r>
              <a:rPr lang="en-US" b="1" dirty="0">
                <a:solidFill>
                  <a:schemeClr val="bg1"/>
                </a:solidFill>
              </a:rPr>
              <a:t>as everything was done on the master </a:t>
            </a:r>
            <a:r>
              <a:rPr lang="en-US" dirty="0">
                <a:solidFill>
                  <a:schemeClr val="bg1"/>
                </a:solidFill>
              </a:rPr>
              <a:t>not on the branch</a:t>
            </a:r>
          </a:p>
          <a:p>
            <a:r>
              <a:rPr lang="en-US" b="1" dirty="0">
                <a:solidFill>
                  <a:schemeClr val="bg1"/>
                </a:solidFill>
              </a:rPr>
              <a:t>Merge is done on Master   ($ git merge branch)</a:t>
            </a:r>
          </a:p>
          <a:p>
            <a:r>
              <a:rPr lang="en-US" b="1" dirty="0">
                <a:solidFill>
                  <a:schemeClr val="bg1"/>
                </a:solidFill>
              </a:rPr>
              <a:t>Rebase is done on master ($ git rebase branch)</a:t>
            </a:r>
          </a:p>
          <a:p>
            <a:r>
              <a:rPr lang="en-US" b="1" dirty="0">
                <a:solidFill>
                  <a:schemeClr val="bg1"/>
                </a:solidFill>
              </a:rPr>
              <a:t>Rebase also can be done on branch to bring latest changes in master to the branch. That would be on branch </a:t>
            </a:r>
          </a:p>
          <a:p>
            <a:pPr marL="0" indent="0">
              <a:buNone/>
            </a:pPr>
            <a:r>
              <a:rPr lang="en-US" b="1" dirty="0">
                <a:solidFill>
                  <a:schemeClr val="bg1"/>
                </a:solidFill>
              </a:rPr>
              <a:t>	and ($git rebase master)</a:t>
            </a:r>
          </a:p>
        </p:txBody>
      </p:sp>
    </p:spTree>
    <p:extLst>
      <p:ext uri="{BB962C8B-B14F-4D97-AF65-F5344CB8AC3E}">
        <p14:creationId xmlns:p14="http://schemas.microsoft.com/office/powerpoint/2010/main" val="4099305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5AE-5DCF-4665-8FEB-32BFD05262D3}"/>
              </a:ext>
            </a:extLst>
          </p:cNvPr>
          <p:cNvSpPr>
            <a:spLocks noGrp="1"/>
          </p:cNvSpPr>
          <p:nvPr>
            <p:ph type="title"/>
          </p:nvPr>
        </p:nvSpPr>
        <p:spPr>
          <a:xfrm>
            <a:off x="1909331" y="683581"/>
            <a:ext cx="4846576" cy="1049536"/>
          </a:xfrm>
        </p:spPr>
        <p:txBody>
          <a:bodyPr/>
          <a:lstStyle/>
          <a:p>
            <a:r>
              <a:rPr lang="en-US" dirty="0">
                <a:solidFill>
                  <a:schemeClr val="bg1"/>
                </a:solidFill>
              </a:rPr>
              <a:t>About Rebase</a:t>
            </a:r>
          </a:p>
        </p:txBody>
      </p:sp>
      <p:sp>
        <p:nvSpPr>
          <p:cNvPr id="3" name="Content Placeholder 2">
            <a:extLst>
              <a:ext uri="{FF2B5EF4-FFF2-40B4-BE49-F238E27FC236}">
                <a16:creationId xmlns:a16="http://schemas.microsoft.com/office/drawing/2014/main" id="{BD69E49E-8288-4718-825D-04ED1FAEBB02}"/>
              </a:ext>
            </a:extLst>
          </p:cNvPr>
          <p:cNvSpPr>
            <a:spLocks noGrp="1"/>
          </p:cNvSpPr>
          <p:nvPr>
            <p:ph idx="1"/>
          </p:nvPr>
        </p:nvSpPr>
        <p:spPr>
          <a:xfrm>
            <a:off x="693090" y="2494625"/>
            <a:ext cx="8534400" cy="2134916"/>
          </a:xfrm>
        </p:spPr>
        <p:txBody>
          <a:bodyPr>
            <a:normAutofit lnSpcReduction="10000"/>
          </a:bodyPr>
          <a:lstStyle/>
          <a:p>
            <a:r>
              <a:rPr lang="en-US" b="1" dirty="0">
                <a:solidFill>
                  <a:schemeClr val="bg1"/>
                </a:solidFill>
              </a:rPr>
              <a:t>Its not suggested to rebase if your are not authorized and 100% sure what you are doing since rebase changing the base as everything done on the master.</a:t>
            </a:r>
          </a:p>
          <a:p>
            <a:r>
              <a:rPr lang="en-US" b="1" dirty="0">
                <a:solidFill>
                  <a:schemeClr val="bg1"/>
                </a:solidFill>
              </a:rPr>
              <a:t>It may create conflict for other developers that are working on the same project</a:t>
            </a:r>
          </a:p>
          <a:p>
            <a:r>
              <a:rPr lang="en-US" b="1" dirty="0">
                <a:solidFill>
                  <a:schemeClr val="bg1"/>
                </a:solidFill>
              </a:rPr>
              <a:t>Merge is a safer way to go since not changing the baseline</a:t>
            </a:r>
          </a:p>
        </p:txBody>
      </p:sp>
    </p:spTree>
    <p:extLst>
      <p:ext uri="{BB962C8B-B14F-4D97-AF65-F5344CB8AC3E}">
        <p14:creationId xmlns:p14="http://schemas.microsoft.com/office/powerpoint/2010/main" val="3376059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5AE-5DCF-4665-8FEB-32BFD05262D3}"/>
              </a:ext>
            </a:extLst>
          </p:cNvPr>
          <p:cNvSpPr>
            <a:spLocks noGrp="1"/>
          </p:cNvSpPr>
          <p:nvPr>
            <p:ph type="title"/>
          </p:nvPr>
        </p:nvSpPr>
        <p:spPr>
          <a:xfrm>
            <a:off x="1749532" y="239698"/>
            <a:ext cx="2680423" cy="495976"/>
          </a:xfrm>
        </p:spPr>
        <p:txBody>
          <a:bodyPr>
            <a:normAutofit fontScale="90000"/>
          </a:bodyPr>
          <a:lstStyle/>
          <a:p>
            <a:r>
              <a:rPr lang="en-US" b="1" dirty="0">
                <a:solidFill>
                  <a:schemeClr val="bg1"/>
                </a:solidFill>
              </a:rPr>
              <a:t>$ git stash</a:t>
            </a:r>
          </a:p>
        </p:txBody>
      </p:sp>
      <p:sp>
        <p:nvSpPr>
          <p:cNvPr id="3" name="Content Placeholder 2">
            <a:extLst>
              <a:ext uri="{FF2B5EF4-FFF2-40B4-BE49-F238E27FC236}">
                <a16:creationId xmlns:a16="http://schemas.microsoft.com/office/drawing/2014/main" id="{BD69E49E-8288-4718-825D-04ED1FAEBB02}"/>
              </a:ext>
            </a:extLst>
          </p:cNvPr>
          <p:cNvSpPr>
            <a:spLocks noGrp="1"/>
          </p:cNvSpPr>
          <p:nvPr>
            <p:ph idx="1"/>
          </p:nvPr>
        </p:nvSpPr>
        <p:spPr>
          <a:xfrm>
            <a:off x="124919" y="754602"/>
            <a:ext cx="11806669" cy="2379216"/>
          </a:xfrm>
        </p:spPr>
        <p:txBody>
          <a:bodyPr>
            <a:normAutofit fontScale="77500" lnSpcReduction="20000"/>
          </a:bodyPr>
          <a:lstStyle/>
          <a:p>
            <a:r>
              <a:rPr lang="en-US" dirty="0">
                <a:solidFill>
                  <a:schemeClr val="bg1"/>
                </a:solidFill>
              </a:rPr>
              <a:t>When you are working on a </a:t>
            </a:r>
            <a:r>
              <a:rPr lang="en-US" b="1" dirty="0">
                <a:solidFill>
                  <a:schemeClr val="bg1"/>
                </a:solidFill>
              </a:rPr>
              <a:t>new branch</a:t>
            </a:r>
          </a:p>
          <a:p>
            <a:r>
              <a:rPr lang="en-US" b="1" dirty="0">
                <a:solidFill>
                  <a:schemeClr val="bg1"/>
                </a:solidFill>
              </a:rPr>
              <a:t>If you create a new file,  it will be shown on master branch as well. </a:t>
            </a:r>
          </a:p>
          <a:p>
            <a:r>
              <a:rPr lang="en-US" dirty="0">
                <a:solidFill>
                  <a:schemeClr val="bg1"/>
                </a:solidFill>
              </a:rPr>
              <a:t>Even though, you created that file when you are on new branch before committing</a:t>
            </a:r>
          </a:p>
          <a:p>
            <a:r>
              <a:rPr lang="en-US" b="1" dirty="0">
                <a:solidFill>
                  <a:schemeClr val="bg1"/>
                </a:solidFill>
              </a:rPr>
              <a:t>Because before committing, that new file is not actually assigned to a specific branch. That’s why GIT will be reflecting those changes on all the branches available</a:t>
            </a:r>
          </a:p>
          <a:p>
            <a:r>
              <a:rPr lang="en-US" b="1" dirty="0">
                <a:solidFill>
                  <a:schemeClr val="bg1"/>
                </a:solidFill>
              </a:rPr>
              <a:t>Only after committing inside the new branch, your changes will be only shown in the new branch</a:t>
            </a:r>
          </a:p>
          <a:p>
            <a:r>
              <a:rPr lang="en-US" dirty="0">
                <a:solidFill>
                  <a:schemeClr val="bg1"/>
                </a:solidFill>
              </a:rPr>
              <a:t>We don’t want our changes shown in the master branch because it may create confusion for other people working on the master branch</a:t>
            </a:r>
          </a:p>
        </p:txBody>
      </p:sp>
      <p:sp>
        <p:nvSpPr>
          <p:cNvPr id="4" name="Content Placeholder 2">
            <a:extLst>
              <a:ext uri="{FF2B5EF4-FFF2-40B4-BE49-F238E27FC236}">
                <a16:creationId xmlns:a16="http://schemas.microsoft.com/office/drawing/2014/main" id="{AD9FF2EE-C38F-4166-B575-A00D258DBB3C}"/>
              </a:ext>
            </a:extLst>
          </p:cNvPr>
          <p:cNvSpPr txBox="1">
            <a:spLocks/>
          </p:cNvSpPr>
          <p:nvPr/>
        </p:nvSpPr>
        <p:spPr>
          <a:xfrm>
            <a:off x="232930" y="5468646"/>
            <a:ext cx="11309521" cy="1229556"/>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There is two way to avoid this issue</a:t>
            </a:r>
          </a:p>
          <a:p>
            <a:r>
              <a:rPr lang="en-US" b="1" dirty="0">
                <a:solidFill>
                  <a:schemeClr val="bg1"/>
                </a:solidFill>
              </a:rPr>
              <a:t>1- As soon as we create a new file we commit it in the branch its created so that changes only will be shown in the new branch</a:t>
            </a:r>
          </a:p>
          <a:p>
            <a:r>
              <a:rPr lang="en-US" b="1" dirty="0">
                <a:solidFill>
                  <a:schemeClr val="bg1"/>
                </a:solidFill>
              </a:rPr>
              <a:t>2- We use $ git stash</a:t>
            </a:r>
          </a:p>
        </p:txBody>
      </p:sp>
      <p:pic>
        <p:nvPicPr>
          <p:cNvPr id="5" name="Picture 4">
            <a:extLst>
              <a:ext uri="{FF2B5EF4-FFF2-40B4-BE49-F238E27FC236}">
                <a16:creationId xmlns:a16="http://schemas.microsoft.com/office/drawing/2014/main" id="{768BB6A4-8784-47F8-B394-5DF2BE0AC6F7}"/>
              </a:ext>
            </a:extLst>
          </p:cNvPr>
          <p:cNvPicPr>
            <a:picLocks noChangeAspect="1"/>
          </p:cNvPicPr>
          <p:nvPr/>
        </p:nvPicPr>
        <p:blipFill>
          <a:blip r:embed="rId2"/>
          <a:stretch>
            <a:fillRect/>
          </a:stretch>
        </p:blipFill>
        <p:spPr>
          <a:xfrm>
            <a:off x="5695724" y="3315163"/>
            <a:ext cx="6291374" cy="2153483"/>
          </a:xfrm>
          <a:prstGeom prst="rect">
            <a:avLst/>
          </a:prstGeom>
        </p:spPr>
      </p:pic>
      <p:pic>
        <p:nvPicPr>
          <p:cNvPr id="6" name="Picture 5">
            <a:extLst>
              <a:ext uri="{FF2B5EF4-FFF2-40B4-BE49-F238E27FC236}">
                <a16:creationId xmlns:a16="http://schemas.microsoft.com/office/drawing/2014/main" id="{84FFB70B-32C9-47DE-8593-2CB909656633}"/>
              </a:ext>
            </a:extLst>
          </p:cNvPr>
          <p:cNvPicPr>
            <a:picLocks noChangeAspect="1"/>
          </p:cNvPicPr>
          <p:nvPr/>
        </p:nvPicPr>
        <p:blipFill>
          <a:blip r:embed="rId3"/>
          <a:stretch>
            <a:fillRect/>
          </a:stretch>
        </p:blipFill>
        <p:spPr>
          <a:xfrm>
            <a:off x="3417903" y="3051195"/>
            <a:ext cx="1012053" cy="2314109"/>
          </a:xfrm>
          <a:prstGeom prst="rect">
            <a:avLst/>
          </a:prstGeom>
        </p:spPr>
      </p:pic>
      <p:pic>
        <p:nvPicPr>
          <p:cNvPr id="7" name="Picture 6">
            <a:extLst>
              <a:ext uri="{FF2B5EF4-FFF2-40B4-BE49-F238E27FC236}">
                <a16:creationId xmlns:a16="http://schemas.microsoft.com/office/drawing/2014/main" id="{0727D428-CCF3-4ED2-B74B-18FAD0335B12}"/>
              </a:ext>
            </a:extLst>
          </p:cNvPr>
          <p:cNvPicPr>
            <a:picLocks noChangeAspect="1"/>
          </p:cNvPicPr>
          <p:nvPr/>
        </p:nvPicPr>
        <p:blipFill>
          <a:blip r:embed="rId4"/>
          <a:stretch>
            <a:fillRect/>
          </a:stretch>
        </p:blipFill>
        <p:spPr>
          <a:xfrm>
            <a:off x="260412" y="3133818"/>
            <a:ext cx="1207308" cy="2231486"/>
          </a:xfrm>
          <a:prstGeom prst="rect">
            <a:avLst/>
          </a:prstGeom>
        </p:spPr>
      </p:pic>
      <p:sp>
        <p:nvSpPr>
          <p:cNvPr id="8" name="Arrow: Right 7">
            <a:extLst>
              <a:ext uri="{FF2B5EF4-FFF2-40B4-BE49-F238E27FC236}">
                <a16:creationId xmlns:a16="http://schemas.microsoft.com/office/drawing/2014/main" id="{A8182A99-137A-4A27-983C-0A6047917894}"/>
              </a:ext>
            </a:extLst>
          </p:cNvPr>
          <p:cNvSpPr/>
          <p:nvPr/>
        </p:nvSpPr>
        <p:spPr>
          <a:xfrm>
            <a:off x="1854095" y="4509783"/>
            <a:ext cx="1119161" cy="324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79AACCD-ED1E-4605-B49D-1A4603CA2837}"/>
              </a:ext>
            </a:extLst>
          </p:cNvPr>
          <p:cNvSpPr txBox="1">
            <a:spLocks/>
          </p:cNvSpPr>
          <p:nvPr/>
        </p:nvSpPr>
        <p:spPr>
          <a:xfrm>
            <a:off x="1552302" y="3925643"/>
            <a:ext cx="1805097" cy="565212"/>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b="1" dirty="0">
                <a:solidFill>
                  <a:schemeClr val="bg1"/>
                </a:solidFill>
              </a:rPr>
              <a:t>Created new files on branch</a:t>
            </a:r>
          </a:p>
        </p:txBody>
      </p:sp>
      <p:sp>
        <p:nvSpPr>
          <p:cNvPr id="10" name="Arrow: Right 9">
            <a:extLst>
              <a:ext uri="{FF2B5EF4-FFF2-40B4-BE49-F238E27FC236}">
                <a16:creationId xmlns:a16="http://schemas.microsoft.com/office/drawing/2014/main" id="{6E7C3ECD-9B85-4B7C-AA99-EB2BE28B1EC4}"/>
              </a:ext>
            </a:extLst>
          </p:cNvPr>
          <p:cNvSpPr/>
          <p:nvPr/>
        </p:nvSpPr>
        <p:spPr>
          <a:xfrm>
            <a:off x="4627960" y="4590411"/>
            <a:ext cx="869759" cy="324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4059D9C-30AB-4D39-B8B9-FE8B1D42198C}"/>
              </a:ext>
            </a:extLst>
          </p:cNvPr>
          <p:cNvSpPr txBox="1">
            <a:spLocks/>
          </p:cNvSpPr>
          <p:nvPr/>
        </p:nvSpPr>
        <p:spPr>
          <a:xfrm>
            <a:off x="4355277" y="3767847"/>
            <a:ext cx="1415126" cy="74956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b="1" dirty="0">
                <a:solidFill>
                  <a:schemeClr val="bg1"/>
                </a:solidFill>
              </a:rPr>
              <a:t>But files also shown in master </a:t>
            </a:r>
          </a:p>
        </p:txBody>
      </p:sp>
    </p:spTree>
    <p:extLst>
      <p:ext uri="{BB962C8B-B14F-4D97-AF65-F5344CB8AC3E}">
        <p14:creationId xmlns:p14="http://schemas.microsoft.com/office/powerpoint/2010/main" val="1997144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E5AE-5DCF-4665-8FEB-32BFD05262D3}"/>
              </a:ext>
            </a:extLst>
          </p:cNvPr>
          <p:cNvSpPr>
            <a:spLocks noGrp="1"/>
          </p:cNvSpPr>
          <p:nvPr>
            <p:ph type="title"/>
          </p:nvPr>
        </p:nvSpPr>
        <p:spPr>
          <a:xfrm>
            <a:off x="0" y="97657"/>
            <a:ext cx="3079919" cy="798988"/>
          </a:xfrm>
        </p:spPr>
        <p:txBody>
          <a:bodyPr>
            <a:noAutofit/>
          </a:bodyPr>
          <a:lstStyle/>
          <a:p>
            <a:r>
              <a:rPr lang="en-US" sz="2800" b="1" dirty="0">
                <a:solidFill>
                  <a:schemeClr val="bg1"/>
                </a:solidFill>
              </a:rPr>
              <a:t>$ git stash</a:t>
            </a:r>
            <a:br>
              <a:rPr lang="en-US" sz="2800" b="1" dirty="0">
                <a:solidFill>
                  <a:schemeClr val="bg1"/>
                </a:solidFill>
              </a:rPr>
            </a:br>
            <a:r>
              <a:rPr lang="en-US" sz="2800" b="1" dirty="0">
                <a:solidFill>
                  <a:schemeClr val="bg1"/>
                </a:solidFill>
              </a:rPr>
              <a:t>$ git stash pop</a:t>
            </a:r>
            <a:endParaRPr lang="en-US" sz="2800" dirty="0">
              <a:solidFill>
                <a:schemeClr val="bg1"/>
              </a:solidFill>
            </a:endParaRPr>
          </a:p>
        </p:txBody>
      </p:sp>
      <p:sp>
        <p:nvSpPr>
          <p:cNvPr id="3" name="Content Placeholder 2">
            <a:extLst>
              <a:ext uri="{FF2B5EF4-FFF2-40B4-BE49-F238E27FC236}">
                <a16:creationId xmlns:a16="http://schemas.microsoft.com/office/drawing/2014/main" id="{BD69E49E-8288-4718-825D-04ED1FAEBB02}"/>
              </a:ext>
            </a:extLst>
          </p:cNvPr>
          <p:cNvSpPr>
            <a:spLocks noGrp="1"/>
          </p:cNvSpPr>
          <p:nvPr>
            <p:ph idx="1"/>
          </p:nvPr>
        </p:nvSpPr>
        <p:spPr>
          <a:xfrm>
            <a:off x="79899" y="994301"/>
            <a:ext cx="2910947" cy="5766041"/>
          </a:xfrm>
        </p:spPr>
        <p:txBody>
          <a:bodyPr>
            <a:normAutofit/>
          </a:bodyPr>
          <a:lstStyle/>
          <a:p>
            <a:r>
              <a:rPr lang="en-US" b="1" dirty="0">
                <a:solidFill>
                  <a:schemeClr val="bg1"/>
                </a:solidFill>
              </a:rPr>
              <a:t>We made some changes deleted 2.txt and added 10.txt on emre branch</a:t>
            </a:r>
          </a:p>
          <a:p>
            <a:r>
              <a:rPr lang="en-US" b="1" dirty="0">
                <a:solidFill>
                  <a:schemeClr val="bg1"/>
                </a:solidFill>
              </a:rPr>
              <a:t>Since we have not committed these changes, its also showing on the master branch</a:t>
            </a:r>
          </a:p>
          <a:p>
            <a:r>
              <a:rPr lang="en-US" b="1" dirty="0">
                <a:solidFill>
                  <a:schemeClr val="bg1"/>
                </a:solidFill>
              </a:rPr>
              <a:t>We can stash the changes to come back to it later so that it wont create confusion for other people working on the master branch</a:t>
            </a:r>
          </a:p>
        </p:txBody>
      </p:sp>
      <p:pic>
        <p:nvPicPr>
          <p:cNvPr id="4" name="Picture 3">
            <a:extLst>
              <a:ext uri="{FF2B5EF4-FFF2-40B4-BE49-F238E27FC236}">
                <a16:creationId xmlns:a16="http://schemas.microsoft.com/office/drawing/2014/main" id="{2AE54469-D5E2-4E61-AE0E-94B50B69E824}"/>
              </a:ext>
            </a:extLst>
          </p:cNvPr>
          <p:cNvPicPr>
            <a:picLocks noChangeAspect="1"/>
          </p:cNvPicPr>
          <p:nvPr/>
        </p:nvPicPr>
        <p:blipFill>
          <a:blip r:embed="rId2"/>
          <a:stretch>
            <a:fillRect/>
          </a:stretch>
        </p:blipFill>
        <p:spPr>
          <a:xfrm>
            <a:off x="2990847" y="0"/>
            <a:ext cx="7928686" cy="6800687"/>
          </a:xfrm>
          <a:prstGeom prst="rect">
            <a:avLst/>
          </a:prstGeom>
        </p:spPr>
      </p:pic>
    </p:spTree>
    <p:extLst>
      <p:ext uri="{BB962C8B-B14F-4D97-AF65-F5344CB8AC3E}">
        <p14:creationId xmlns:p14="http://schemas.microsoft.com/office/powerpoint/2010/main" val="2862280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857025"/>
          </a:xfrm>
        </p:spPr>
        <p:txBody>
          <a:bodyPr/>
          <a:lstStyle/>
          <a:p>
            <a:r>
              <a:rPr lang="en-US" b="1" dirty="0">
                <a:solidFill>
                  <a:schemeClr val="bg1"/>
                </a:solidFill>
              </a:rPr>
              <a:t>Displaying file details </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1697856"/>
            <a:ext cx="8534400" cy="965446"/>
          </a:xfrm>
        </p:spPr>
        <p:txBody>
          <a:bodyPr/>
          <a:lstStyle/>
          <a:p>
            <a:r>
              <a:rPr lang="en-US" dirty="0">
                <a:solidFill>
                  <a:schemeClr val="bg1"/>
                </a:solidFill>
              </a:rPr>
              <a:t>$ cat FileName.txt </a:t>
            </a:r>
          </a:p>
          <a:p>
            <a:r>
              <a:rPr lang="en-US" dirty="0">
                <a:solidFill>
                  <a:schemeClr val="bg1"/>
                </a:solidFill>
              </a:rPr>
              <a:t>Will show you the text inside the file</a:t>
            </a:r>
          </a:p>
        </p:txBody>
      </p:sp>
      <p:pic>
        <p:nvPicPr>
          <p:cNvPr id="4" name="Picture 3">
            <a:extLst>
              <a:ext uri="{FF2B5EF4-FFF2-40B4-BE49-F238E27FC236}">
                <a16:creationId xmlns:a16="http://schemas.microsoft.com/office/drawing/2014/main" id="{B658C665-8FEA-44CE-8A32-6532A8436321}"/>
              </a:ext>
            </a:extLst>
          </p:cNvPr>
          <p:cNvPicPr>
            <a:picLocks noChangeAspect="1"/>
          </p:cNvPicPr>
          <p:nvPr/>
        </p:nvPicPr>
        <p:blipFill>
          <a:blip r:embed="rId2"/>
          <a:stretch>
            <a:fillRect/>
          </a:stretch>
        </p:blipFill>
        <p:spPr>
          <a:xfrm>
            <a:off x="337983" y="2946126"/>
            <a:ext cx="8637342" cy="1290776"/>
          </a:xfrm>
          <a:prstGeom prst="rect">
            <a:avLst/>
          </a:prstGeom>
        </p:spPr>
      </p:pic>
    </p:spTree>
    <p:extLst>
      <p:ext uri="{BB962C8B-B14F-4D97-AF65-F5344CB8AC3E}">
        <p14:creationId xmlns:p14="http://schemas.microsoft.com/office/powerpoint/2010/main" val="1512505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7" y="350338"/>
            <a:ext cx="9587251" cy="1507067"/>
          </a:xfrm>
        </p:spPr>
        <p:txBody>
          <a:bodyPr/>
          <a:lstStyle/>
          <a:p>
            <a:r>
              <a:rPr lang="en-US" b="1" dirty="0">
                <a:solidFill>
                  <a:schemeClr val="bg1"/>
                </a:solidFill>
              </a:rPr>
              <a:t>Displaying all the branches we have</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2345925"/>
            <a:ext cx="8534400" cy="885547"/>
          </a:xfrm>
        </p:spPr>
        <p:txBody>
          <a:bodyPr/>
          <a:lstStyle/>
          <a:p>
            <a:r>
              <a:rPr lang="en-US" dirty="0">
                <a:solidFill>
                  <a:schemeClr val="bg1"/>
                </a:solidFill>
              </a:rPr>
              <a:t>$ git branch</a:t>
            </a:r>
          </a:p>
        </p:txBody>
      </p:sp>
      <p:pic>
        <p:nvPicPr>
          <p:cNvPr id="4" name="Picture 3">
            <a:extLst>
              <a:ext uri="{FF2B5EF4-FFF2-40B4-BE49-F238E27FC236}">
                <a16:creationId xmlns:a16="http://schemas.microsoft.com/office/drawing/2014/main" id="{C99646B1-4DCE-4FAA-8494-447AC15036BE}"/>
              </a:ext>
            </a:extLst>
          </p:cNvPr>
          <p:cNvPicPr>
            <a:picLocks noChangeAspect="1"/>
          </p:cNvPicPr>
          <p:nvPr/>
        </p:nvPicPr>
        <p:blipFill>
          <a:blip r:embed="rId2"/>
          <a:stretch>
            <a:fillRect/>
          </a:stretch>
        </p:blipFill>
        <p:spPr>
          <a:xfrm>
            <a:off x="787523" y="3429000"/>
            <a:ext cx="6781800" cy="1428750"/>
          </a:xfrm>
          <a:prstGeom prst="rect">
            <a:avLst/>
          </a:prstGeom>
        </p:spPr>
      </p:pic>
    </p:spTree>
    <p:extLst>
      <p:ext uri="{BB962C8B-B14F-4D97-AF65-F5344CB8AC3E}">
        <p14:creationId xmlns:p14="http://schemas.microsoft.com/office/powerpoint/2010/main" val="236194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3702620" y="137275"/>
            <a:ext cx="3923298" cy="466408"/>
          </a:xfrm>
        </p:spPr>
        <p:txBody>
          <a:bodyPr>
            <a:normAutofit fontScale="90000"/>
          </a:bodyPr>
          <a:lstStyle/>
          <a:p>
            <a:r>
              <a:rPr lang="en-US" b="1" dirty="0">
                <a:solidFill>
                  <a:schemeClr val="bg1"/>
                </a:solidFill>
              </a:rPr>
              <a:t>Version Control</a:t>
            </a:r>
          </a:p>
        </p:txBody>
      </p:sp>
      <p:pic>
        <p:nvPicPr>
          <p:cNvPr id="4" name="Content Placeholder 3">
            <a:extLst>
              <a:ext uri="{FF2B5EF4-FFF2-40B4-BE49-F238E27FC236}">
                <a16:creationId xmlns:a16="http://schemas.microsoft.com/office/drawing/2014/main" id="{89705F73-E82F-4C2A-91BF-FA460E94CCE4}"/>
              </a:ext>
            </a:extLst>
          </p:cNvPr>
          <p:cNvPicPr>
            <a:picLocks noGrp="1" noChangeAspect="1"/>
          </p:cNvPicPr>
          <p:nvPr>
            <p:ph idx="1"/>
          </p:nvPr>
        </p:nvPicPr>
        <p:blipFill>
          <a:blip r:embed="rId2"/>
          <a:stretch>
            <a:fillRect/>
          </a:stretch>
        </p:blipFill>
        <p:spPr>
          <a:xfrm>
            <a:off x="1545347" y="603683"/>
            <a:ext cx="8610708" cy="3338002"/>
          </a:xfrm>
          <a:prstGeom prst="rect">
            <a:avLst/>
          </a:prstGeom>
        </p:spPr>
      </p:pic>
      <p:pic>
        <p:nvPicPr>
          <p:cNvPr id="5" name="Picture 4">
            <a:extLst>
              <a:ext uri="{FF2B5EF4-FFF2-40B4-BE49-F238E27FC236}">
                <a16:creationId xmlns:a16="http://schemas.microsoft.com/office/drawing/2014/main" id="{C1C2936E-A381-4EF4-9082-C31836EF1B9A}"/>
              </a:ext>
            </a:extLst>
          </p:cNvPr>
          <p:cNvPicPr>
            <a:picLocks noChangeAspect="1"/>
          </p:cNvPicPr>
          <p:nvPr/>
        </p:nvPicPr>
        <p:blipFill>
          <a:blip r:embed="rId3"/>
          <a:stretch>
            <a:fillRect/>
          </a:stretch>
        </p:blipFill>
        <p:spPr>
          <a:xfrm>
            <a:off x="2355210" y="3941685"/>
            <a:ext cx="6990982" cy="2790738"/>
          </a:xfrm>
          <a:prstGeom prst="rect">
            <a:avLst/>
          </a:prstGeom>
        </p:spPr>
      </p:pic>
    </p:spTree>
    <p:extLst>
      <p:ext uri="{BB962C8B-B14F-4D97-AF65-F5344CB8AC3E}">
        <p14:creationId xmlns:p14="http://schemas.microsoft.com/office/powerpoint/2010/main" val="3089623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888399" y="173689"/>
            <a:ext cx="8534400" cy="466407"/>
          </a:xfrm>
        </p:spPr>
        <p:txBody>
          <a:bodyPr>
            <a:normAutofit fontScale="90000"/>
          </a:bodyPr>
          <a:lstStyle/>
          <a:p>
            <a:r>
              <a:rPr lang="en-US" b="1" dirty="0">
                <a:solidFill>
                  <a:schemeClr val="bg1"/>
                </a:solidFill>
              </a:rPr>
              <a:t>Pushing to the </a:t>
            </a:r>
            <a:r>
              <a:rPr lang="en-US" b="1" dirty="0" err="1">
                <a:solidFill>
                  <a:schemeClr val="bg1"/>
                </a:solidFill>
              </a:rPr>
              <a:t>github</a:t>
            </a:r>
            <a:r>
              <a:rPr lang="en-US" b="1" dirty="0">
                <a:solidFill>
                  <a:schemeClr val="bg1"/>
                </a:solidFill>
              </a:rPr>
              <a:t> repository</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30947" y="1042729"/>
            <a:ext cx="10368487" cy="1209911"/>
          </a:xfrm>
        </p:spPr>
        <p:txBody>
          <a:bodyPr/>
          <a:lstStyle/>
          <a:p>
            <a:r>
              <a:rPr lang="en-US" dirty="0">
                <a:solidFill>
                  <a:schemeClr val="bg1"/>
                </a:solidFill>
              </a:rPr>
              <a:t>As we work on two different branches, we are able to push them separately</a:t>
            </a:r>
          </a:p>
          <a:p>
            <a:r>
              <a:rPr lang="en-US" dirty="0">
                <a:solidFill>
                  <a:schemeClr val="bg1"/>
                </a:solidFill>
              </a:rPr>
              <a:t>So that in the public repository people would see the branch is what you are working on specifically other than the master baseline</a:t>
            </a:r>
          </a:p>
        </p:txBody>
      </p:sp>
      <p:sp>
        <p:nvSpPr>
          <p:cNvPr id="4" name="Content Placeholder 2">
            <a:extLst>
              <a:ext uri="{FF2B5EF4-FFF2-40B4-BE49-F238E27FC236}">
                <a16:creationId xmlns:a16="http://schemas.microsoft.com/office/drawing/2014/main" id="{58CB9586-15F4-4DCD-94FF-72501A37EE85}"/>
              </a:ext>
            </a:extLst>
          </p:cNvPr>
          <p:cNvSpPr txBox="1">
            <a:spLocks/>
          </p:cNvSpPr>
          <p:nvPr/>
        </p:nvSpPr>
        <p:spPr>
          <a:xfrm>
            <a:off x="559924" y="4458276"/>
            <a:ext cx="10776860" cy="162292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We can push to the branch repository by </a:t>
            </a:r>
            <a:r>
              <a:rPr lang="en-US" b="1" dirty="0">
                <a:solidFill>
                  <a:schemeClr val="bg1"/>
                </a:solidFill>
              </a:rPr>
              <a:t>$ git push origin EmreFirstBranch</a:t>
            </a:r>
          </a:p>
          <a:p>
            <a:r>
              <a:rPr lang="en-US" dirty="0">
                <a:solidFill>
                  <a:schemeClr val="bg1"/>
                </a:solidFill>
              </a:rPr>
              <a:t>Or  We can push to the master repository by </a:t>
            </a:r>
            <a:r>
              <a:rPr lang="en-US" b="1" dirty="0">
                <a:solidFill>
                  <a:schemeClr val="bg1"/>
                </a:solidFill>
              </a:rPr>
              <a:t>$ git push origin master</a:t>
            </a:r>
          </a:p>
          <a:p>
            <a:endParaRPr lang="en-US" dirty="0">
              <a:solidFill>
                <a:schemeClr val="bg1"/>
              </a:solidFill>
            </a:endParaRPr>
          </a:p>
        </p:txBody>
      </p:sp>
      <p:pic>
        <p:nvPicPr>
          <p:cNvPr id="5" name="Picture 4">
            <a:extLst>
              <a:ext uri="{FF2B5EF4-FFF2-40B4-BE49-F238E27FC236}">
                <a16:creationId xmlns:a16="http://schemas.microsoft.com/office/drawing/2014/main" id="{E58E82A5-BE6E-417F-9154-2DCCBBCF80F2}"/>
              </a:ext>
            </a:extLst>
          </p:cNvPr>
          <p:cNvPicPr>
            <a:picLocks noChangeAspect="1"/>
          </p:cNvPicPr>
          <p:nvPr/>
        </p:nvPicPr>
        <p:blipFill>
          <a:blip r:embed="rId2"/>
          <a:stretch>
            <a:fillRect/>
          </a:stretch>
        </p:blipFill>
        <p:spPr>
          <a:xfrm>
            <a:off x="1444470" y="2543994"/>
            <a:ext cx="7703501" cy="1622928"/>
          </a:xfrm>
          <a:prstGeom prst="rect">
            <a:avLst/>
          </a:prstGeom>
        </p:spPr>
      </p:pic>
    </p:spTree>
    <p:extLst>
      <p:ext uri="{BB962C8B-B14F-4D97-AF65-F5344CB8AC3E}">
        <p14:creationId xmlns:p14="http://schemas.microsoft.com/office/powerpoint/2010/main" val="1416221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822160" y="242154"/>
            <a:ext cx="4380155" cy="388161"/>
          </a:xfrm>
        </p:spPr>
        <p:txBody>
          <a:bodyPr>
            <a:noAutofit/>
          </a:bodyPr>
          <a:lstStyle/>
          <a:p>
            <a:pPr algn="ctr"/>
            <a:r>
              <a:rPr lang="en-US" sz="2800" b="1" dirty="0">
                <a:solidFill>
                  <a:schemeClr val="bg1"/>
                </a:solidFill>
              </a:rPr>
              <a:t>Pushing to the branch repository</a:t>
            </a:r>
            <a:endParaRPr lang="en-US" sz="2800" dirty="0"/>
          </a:p>
        </p:txBody>
      </p:sp>
      <p:pic>
        <p:nvPicPr>
          <p:cNvPr id="5" name="Content Placeholder 4">
            <a:extLst>
              <a:ext uri="{FF2B5EF4-FFF2-40B4-BE49-F238E27FC236}">
                <a16:creationId xmlns:a16="http://schemas.microsoft.com/office/drawing/2014/main" id="{F76E59EA-713F-42E5-8066-9AAFECE1FF70}"/>
              </a:ext>
            </a:extLst>
          </p:cNvPr>
          <p:cNvPicPr>
            <a:picLocks noGrp="1" noChangeAspect="1"/>
          </p:cNvPicPr>
          <p:nvPr>
            <p:ph idx="1"/>
          </p:nvPr>
        </p:nvPicPr>
        <p:blipFill>
          <a:blip r:embed="rId2"/>
          <a:stretch>
            <a:fillRect/>
          </a:stretch>
        </p:blipFill>
        <p:spPr>
          <a:xfrm>
            <a:off x="7306301" y="436234"/>
            <a:ext cx="2823309" cy="2272684"/>
          </a:xfrm>
          <a:prstGeom prst="rect">
            <a:avLst/>
          </a:prstGeom>
        </p:spPr>
      </p:pic>
      <p:pic>
        <p:nvPicPr>
          <p:cNvPr id="4" name="Picture 3">
            <a:extLst>
              <a:ext uri="{FF2B5EF4-FFF2-40B4-BE49-F238E27FC236}">
                <a16:creationId xmlns:a16="http://schemas.microsoft.com/office/drawing/2014/main" id="{D4617F2F-A4F8-420D-AA3F-319C6C353C56}"/>
              </a:ext>
            </a:extLst>
          </p:cNvPr>
          <p:cNvPicPr>
            <a:picLocks noChangeAspect="1"/>
          </p:cNvPicPr>
          <p:nvPr/>
        </p:nvPicPr>
        <p:blipFill>
          <a:blip r:embed="rId3"/>
          <a:stretch>
            <a:fillRect/>
          </a:stretch>
        </p:blipFill>
        <p:spPr>
          <a:xfrm>
            <a:off x="432446" y="880479"/>
            <a:ext cx="6027460" cy="2520848"/>
          </a:xfrm>
          <a:prstGeom prst="rect">
            <a:avLst/>
          </a:prstGeom>
        </p:spPr>
      </p:pic>
      <p:pic>
        <p:nvPicPr>
          <p:cNvPr id="6" name="Picture 5">
            <a:extLst>
              <a:ext uri="{FF2B5EF4-FFF2-40B4-BE49-F238E27FC236}">
                <a16:creationId xmlns:a16="http://schemas.microsoft.com/office/drawing/2014/main" id="{F3660032-B5C3-4378-B378-196A0E8836CC}"/>
              </a:ext>
            </a:extLst>
          </p:cNvPr>
          <p:cNvPicPr>
            <a:picLocks noChangeAspect="1"/>
          </p:cNvPicPr>
          <p:nvPr/>
        </p:nvPicPr>
        <p:blipFill>
          <a:blip r:embed="rId4"/>
          <a:stretch>
            <a:fillRect/>
          </a:stretch>
        </p:blipFill>
        <p:spPr>
          <a:xfrm>
            <a:off x="6880172" y="3223334"/>
            <a:ext cx="4304469" cy="3510379"/>
          </a:xfrm>
          <a:prstGeom prst="rect">
            <a:avLst/>
          </a:prstGeom>
        </p:spPr>
      </p:pic>
      <p:pic>
        <p:nvPicPr>
          <p:cNvPr id="7" name="Picture 6">
            <a:extLst>
              <a:ext uri="{FF2B5EF4-FFF2-40B4-BE49-F238E27FC236}">
                <a16:creationId xmlns:a16="http://schemas.microsoft.com/office/drawing/2014/main" id="{DFBF7E47-4A2C-4B66-9263-EFBFED4B0DEC}"/>
              </a:ext>
            </a:extLst>
          </p:cNvPr>
          <p:cNvPicPr>
            <a:picLocks noChangeAspect="1"/>
          </p:cNvPicPr>
          <p:nvPr/>
        </p:nvPicPr>
        <p:blipFill>
          <a:blip r:embed="rId5"/>
          <a:stretch>
            <a:fillRect/>
          </a:stretch>
        </p:blipFill>
        <p:spPr>
          <a:xfrm>
            <a:off x="635483" y="3779752"/>
            <a:ext cx="4566832" cy="1697735"/>
          </a:xfrm>
          <a:prstGeom prst="rect">
            <a:avLst/>
          </a:prstGeom>
        </p:spPr>
      </p:pic>
      <p:sp>
        <p:nvSpPr>
          <p:cNvPr id="8" name="Content Placeholder 2">
            <a:extLst>
              <a:ext uri="{FF2B5EF4-FFF2-40B4-BE49-F238E27FC236}">
                <a16:creationId xmlns:a16="http://schemas.microsoft.com/office/drawing/2014/main" id="{0C21A7BE-BE97-46F3-97C8-066A103F2984}"/>
              </a:ext>
            </a:extLst>
          </p:cNvPr>
          <p:cNvSpPr txBox="1">
            <a:spLocks/>
          </p:cNvSpPr>
          <p:nvPr/>
        </p:nvSpPr>
        <p:spPr>
          <a:xfrm>
            <a:off x="62144" y="5401738"/>
            <a:ext cx="6768064" cy="10902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As we can see master is not showing any of the created file because we did not push anything to master yet</a:t>
            </a:r>
          </a:p>
        </p:txBody>
      </p:sp>
      <p:sp>
        <p:nvSpPr>
          <p:cNvPr id="9" name="Arrow: Down 8">
            <a:extLst>
              <a:ext uri="{FF2B5EF4-FFF2-40B4-BE49-F238E27FC236}">
                <a16:creationId xmlns:a16="http://schemas.microsoft.com/office/drawing/2014/main" id="{0A01DDEA-A538-4C80-8DF5-1CF201A50501}"/>
              </a:ext>
            </a:extLst>
          </p:cNvPr>
          <p:cNvSpPr/>
          <p:nvPr/>
        </p:nvSpPr>
        <p:spPr>
          <a:xfrm>
            <a:off x="2892266" y="3438687"/>
            <a:ext cx="111314" cy="303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F7AA4F0-ECE3-4254-A5F1-49A31D8C42A7}"/>
              </a:ext>
            </a:extLst>
          </p:cNvPr>
          <p:cNvCxnSpPr>
            <a:cxnSpLocks/>
          </p:cNvCxnSpPr>
          <p:nvPr/>
        </p:nvCxnSpPr>
        <p:spPr>
          <a:xfrm flipV="1">
            <a:off x="5497360" y="2474406"/>
            <a:ext cx="1677858" cy="2219416"/>
          </a:xfrm>
          <a:prstGeom prst="straightConnector1">
            <a:avLst/>
          </a:prstGeom>
          <a:ln>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93614342-F931-4491-AFCB-19F254FACBF8}"/>
              </a:ext>
            </a:extLst>
          </p:cNvPr>
          <p:cNvSpPr/>
          <p:nvPr/>
        </p:nvSpPr>
        <p:spPr>
          <a:xfrm>
            <a:off x="8603779" y="2814273"/>
            <a:ext cx="111314" cy="303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75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524415" y="5966205"/>
            <a:ext cx="6071694" cy="639029"/>
          </a:xfrm>
        </p:spPr>
        <p:txBody>
          <a:bodyPr/>
          <a:lstStyle/>
          <a:p>
            <a:r>
              <a:rPr lang="en-US" b="1" dirty="0">
                <a:solidFill>
                  <a:schemeClr val="bg1"/>
                </a:solidFill>
              </a:rPr>
              <a:t>Switch to master and $git push origin master</a:t>
            </a:r>
          </a:p>
        </p:txBody>
      </p:sp>
      <p:sp>
        <p:nvSpPr>
          <p:cNvPr id="4" name="Title 1">
            <a:extLst>
              <a:ext uri="{FF2B5EF4-FFF2-40B4-BE49-F238E27FC236}">
                <a16:creationId xmlns:a16="http://schemas.microsoft.com/office/drawing/2014/main" id="{8EB3CFE2-AEE6-4819-957E-ACC433A7B0E1}"/>
              </a:ext>
            </a:extLst>
          </p:cNvPr>
          <p:cNvSpPr txBox="1">
            <a:spLocks/>
          </p:cNvSpPr>
          <p:nvPr/>
        </p:nvSpPr>
        <p:spPr>
          <a:xfrm>
            <a:off x="796663" y="572280"/>
            <a:ext cx="5299337" cy="963557"/>
          </a:xfrm>
          <a:prstGeom prst="rect">
            <a:avLst/>
          </a:prstGeom>
          <a:effectLst/>
        </p:spPr>
        <p:txBody>
          <a:bodyPr vert="horz" lIns="91440" tIns="45720" rIns="91440" bIns="45720" rtlCol="0" anchor="ctr">
            <a:normAutofit fontScale="9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rPr>
              <a:t>Pushing to the master repository</a:t>
            </a:r>
            <a:endParaRPr lang="en-US" dirty="0"/>
          </a:p>
        </p:txBody>
      </p:sp>
      <p:pic>
        <p:nvPicPr>
          <p:cNvPr id="5" name="Picture 4">
            <a:extLst>
              <a:ext uri="{FF2B5EF4-FFF2-40B4-BE49-F238E27FC236}">
                <a16:creationId xmlns:a16="http://schemas.microsoft.com/office/drawing/2014/main" id="{C280FF4C-4D97-4B0C-A691-30119E2C6441}"/>
              </a:ext>
            </a:extLst>
          </p:cNvPr>
          <p:cNvPicPr>
            <a:picLocks noChangeAspect="1"/>
          </p:cNvPicPr>
          <p:nvPr/>
        </p:nvPicPr>
        <p:blipFill>
          <a:blip r:embed="rId2"/>
          <a:stretch>
            <a:fillRect/>
          </a:stretch>
        </p:blipFill>
        <p:spPr>
          <a:xfrm>
            <a:off x="796663" y="1535837"/>
            <a:ext cx="4494428" cy="1411549"/>
          </a:xfrm>
          <a:prstGeom prst="rect">
            <a:avLst/>
          </a:prstGeom>
        </p:spPr>
      </p:pic>
      <p:pic>
        <p:nvPicPr>
          <p:cNvPr id="6" name="Picture 5">
            <a:extLst>
              <a:ext uri="{FF2B5EF4-FFF2-40B4-BE49-F238E27FC236}">
                <a16:creationId xmlns:a16="http://schemas.microsoft.com/office/drawing/2014/main" id="{49DD0854-BC73-4906-91EA-EF79484DFBD4}"/>
              </a:ext>
            </a:extLst>
          </p:cNvPr>
          <p:cNvPicPr>
            <a:picLocks noChangeAspect="1"/>
          </p:cNvPicPr>
          <p:nvPr/>
        </p:nvPicPr>
        <p:blipFill>
          <a:blip r:embed="rId3"/>
          <a:stretch>
            <a:fillRect/>
          </a:stretch>
        </p:blipFill>
        <p:spPr>
          <a:xfrm>
            <a:off x="302473" y="3136175"/>
            <a:ext cx="6756402" cy="2649892"/>
          </a:xfrm>
          <a:prstGeom prst="rect">
            <a:avLst/>
          </a:prstGeom>
        </p:spPr>
      </p:pic>
      <p:pic>
        <p:nvPicPr>
          <p:cNvPr id="7" name="Picture 6">
            <a:extLst>
              <a:ext uri="{FF2B5EF4-FFF2-40B4-BE49-F238E27FC236}">
                <a16:creationId xmlns:a16="http://schemas.microsoft.com/office/drawing/2014/main" id="{4644A326-97CB-47D0-B1C2-C95EC9497982}"/>
              </a:ext>
            </a:extLst>
          </p:cNvPr>
          <p:cNvPicPr>
            <a:picLocks noChangeAspect="1"/>
          </p:cNvPicPr>
          <p:nvPr/>
        </p:nvPicPr>
        <p:blipFill>
          <a:blip r:embed="rId4"/>
          <a:stretch>
            <a:fillRect/>
          </a:stretch>
        </p:blipFill>
        <p:spPr>
          <a:xfrm>
            <a:off x="7286229" y="2947386"/>
            <a:ext cx="4905771" cy="2950624"/>
          </a:xfrm>
          <a:prstGeom prst="rect">
            <a:avLst/>
          </a:prstGeom>
        </p:spPr>
      </p:pic>
    </p:spTree>
    <p:extLst>
      <p:ext uri="{BB962C8B-B14F-4D97-AF65-F5344CB8AC3E}">
        <p14:creationId xmlns:p14="http://schemas.microsoft.com/office/powerpoint/2010/main" val="1021972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7" y="350339"/>
            <a:ext cx="10741349" cy="333242"/>
          </a:xfrm>
        </p:spPr>
        <p:txBody>
          <a:bodyPr>
            <a:normAutofit fontScale="90000"/>
          </a:bodyPr>
          <a:lstStyle/>
          <a:p>
            <a:r>
              <a:rPr lang="en-US" dirty="0">
                <a:solidFill>
                  <a:schemeClr val="bg1"/>
                </a:solidFill>
              </a:rPr>
              <a:t>How to revert a file in your local  repository</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453393" y="818967"/>
            <a:ext cx="10741348" cy="654727"/>
          </a:xfrm>
        </p:spPr>
        <p:txBody>
          <a:bodyPr>
            <a:normAutofit lnSpcReduction="10000"/>
          </a:bodyPr>
          <a:lstStyle/>
          <a:p>
            <a:r>
              <a:rPr lang="en-US" dirty="0">
                <a:solidFill>
                  <a:schemeClr val="bg1"/>
                </a:solidFill>
              </a:rPr>
              <a:t>Lets change Code A from hello word to hello emre then add it to staging area and then commit it</a:t>
            </a:r>
          </a:p>
        </p:txBody>
      </p:sp>
      <p:pic>
        <p:nvPicPr>
          <p:cNvPr id="4" name="Picture 3">
            <a:extLst>
              <a:ext uri="{FF2B5EF4-FFF2-40B4-BE49-F238E27FC236}">
                <a16:creationId xmlns:a16="http://schemas.microsoft.com/office/drawing/2014/main" id="{ED495E28-7180-401F-AF44-7AEEDCE08B53}"/>
              </a:ext>
            </a:extLst>
          </p:cNvPr>
          <p:cNvPicPr>
            <a:picLocks noChangeAspect="1"/>
          </p:cNvPicPr>
          <p:nvPr/>
        </p:nvPicPr>
        <p:blipFill>
          <a:blip r:embed="rId2"/>
          <a:stretch>
            <a:fillRect/>
          </a:stretch>
        </p:blipFill>
        <p:spPr>
          <a:xfrm>
            <a:off x="758933" y="1601154"/>
            <a:ext cx="5608576" cy="1350971"/>
          </a:xfrm>
          <a:prstGeom prst="rect">
            <a:avLst/>
          </a:prstGeom>
        </p:spPr>
      </p:pic>
      <p:pic>
        <p:nvPicPr>
          <p:cNvPr id="5" name="Picture 4">
            <a:extLst>
              <a:ext uri="{FF2B5EF4-FFF2-40B4-BE49-F238E27FC236}">
                <a16:creationId xmlns:a16="http://schemas.microsoft.com/office/drawing/2014/main" id="{5554393A-3740-4AE5-A471-6AE9AA56A634}"/>
              </a:ext>
            </a:extLst>
          </p:cNvPr>
          <p:cNvPicPr>
            <a:picLocks noChangeAspect="1"/>
          </p:cNvPicPr>
          <p:nvPr/>
        </p:nvPicPr>
        <p:blipFill>
          <a:blip r:embed="rId3"/>
          <a:stretch>
            <a:fillRect/>
          </a:stretch>
        </p:blipFill>
        <p:spPr>
          <a:xfrm>
            <a:off x="758933" y="3213505"/>
            <a:ext cx="5707710" cy="1312386"/>
          </a:xfrm>
          <a:prstGeom prst="rect">
            <a:avLst/>
          </a:prstGeom>
        </p:spPr>
      </p:pic>
      <p:pic>
        <p:nvPicPr>
          <p:cNvPr id="7" name="Picture 6">
            <a:extLst>
              <a:ext uri="{FF2B5EF4-FFF2-40B4-BE49-F238E27FC236}">
                <a16:creationId xmlns:a16="http://schemas.microsoft.com/office/drawing/2014/main" id="{EEBC682C-5AF2-4392-AA79-1A860D9CC725}"/>
              </a:ext>
            </a:extLst>
          </p:cNvPr>
          <p:cNvPicPr>
            <a:picLocks noChangeAspect="1"/>
          </p:cNvPicPr>
          <p:nvPr/>
        </p:nvPicPr>
        <p:blipFill>
          <a:blip r:embed="rId4"/>
          <a:stretch>
            <a:fillRect/>
          </a:stretch>
        </p:blipFill>
        <p:spPr>
          <a:xfrm>
            <a:off x="758933" y="4787271"/>
            <a:ext cx="6524625" cy="1847850"/>
          </a:xfrm>
          <a:prstGeom prst="rect">
            <a:avLst/>
          </a:prstGeom>
        </p:spPr>
      </p:pic>
    </p:spTree>
    <p:extLst>
      <p:ext uri="{BB962C8B-B14F-4D97-AF65-F5344CB8AC3E}">
        <p14:creationId xmlns:p14="http://schemas.microsoft.com/office/powerpoint/2010/main" val="2632058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7" y="350339"/>
            <a:ext cx="10741349" cy="333242"/>
          </a:xfrm>
        </p:spPr>
        <p:txBody>
          <a:bodyPr>
            <a:normAutofit fontScale="90000"/>
          </a:bodyPr>
          <a:lstStyle/>
          <a:p>
            <a:r>
              <a:rPr lang="en-US" b="1" dirty="0">
                <a:solidFill>
                  <a:schemeClr val="bg1"/>
                </a:solidFill>
              </a:rPr>
              <a:t>How to revert a file in your local  repository</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453393" y="818967"/>
            <a:ext cx="10741348" cy="654727"/>
          </a:xfrm>
        </p:spPr>
        <p:txBody>
          <a:bodyPr>
            <a:normAutofit lnSpcReduction="10000"/>
          </a:bodyPr>
          <a:lstStyle/>
          <a:p>
            <a:r>
              <a:rPr lang="en-US" dirty="0">
                <a:solidFill>
                  <a:schemeClr val="bg1"/>
                </a:solidFill>
              </a:rPr>
              <a:t>Now we didn’t like the changes we did and we want to go back to the previous version of Code A.txt</a:t>
            </a:r>
          </a:p>
        </p:txBody>
      </p:sp>
      <p:sp>
        <p:nvSpPr>
          <p:cNvPr id="8" name="Content Placeholder 2">
            <a:extLst>
              <a:ext uri="{FF2B5EF4-FFF2-40B4-BE49-F238E27FC236}">
                <a16:creationId xmlns:a16="http://schemas.microsoft.com/office/drawing/2014/main" id="{6D3FD937-31A2-44EC-922B-3603647A8148}"/>
              </a:ext>
            </a:extLst>
          </p:cNvPr>
          <p:cNvSpPr txBox="1">
            <a:spLocks/>
          </p:cNvSpPr>
          <p:nvPr/>
        </p:nvSpPr>
        <p:spPr>
          <a:xfrm>
            <a:off x="604312" y="3572013"/>
            <a:ext cx="10741348" cy="200016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This entire number is our commit hash. Lets just copy the first 8 digit of the hash for the previous commit we want our file to go back to.</a:t>
            </a:r>
          </a:p>
          <a:p>
            <a:endParaRPr lang="en-US" dirty="0">
              <a:solidFill>
                <a:schemeClr val="bg1"/>
              </a:solidFill>
            </a:endParaRPr>
          </a:p>
          <a:p>
            <a:endParaRPr lang="en-US" dirty="0">
              <a:solidFill>
                <a:schemeClr val="bg1"/>
              </a:solidFill>
            </a:endParaRPr>
          </a:p>
          <a:p>
            <a:r>
              <a:rPr lang="en-US" dirty="0">
                <a:solidFill>
                  <a:schemeClr val="bg1"/>
                </a:solidFill>
              </a:rPr>
              <a:t>$git checkout </a:t>
            </a:r>
            <a:r>
              <a:rPr lang="en-US" dirty="0"/>
              <a:t> </a:t>
            </a:r>
            <a:r>
              <a:rPr lang="en-US" dirty="0">
                <a:solidFill>
                  <a:schemeClr val="bg1"/>
                </a:solidFill>
              </a:rPr>
              <a:t>a3c8c82f “Code A.txt”</a:t>
            </a:r>
          </a:p>
          <a:p>
            <a:endParaRPr lang="en-US" dirty="0">
              <a:solidFill>
                <a:schemeClr val="bg1"/>
              </a:solidFill>
            </a:endParaRPr>
          </a:p>
        </p:txBody>
      </p:sp>
      <p:pic>
        <p:nvPicPr>
          <p:cNvPr id="9" name="Picture 8">
            <a:extLst>
              <a:ext uri="{FF2B5EF4-FFF2-40B4-BE49-F238E27FC236}">
                <a16:creationId xmlns:a16="http://schemas.microsoft.com/office/drawing/2014/main" id="{89038409-72ED-40A0-86F2-B12096530CEC}"/>
              </a:ext>
            </a:extLst>
          </p:cNvPr>
          <p:cNvPicPr>
            <a:picLocks noChangeAspect="1"/>
          </p:cNvPicPr>
          <p:nvPr/>
        </p:nvPicPr>
        <p:blipFill>
          <a:blip r:embed="rId2"/>
          <a:stretch>
            <a:fillRect/>
          </a:stretch>
        </p:blipFill>
        <p:spPr>
          <a:xfrm>
            <a:off x="710845" y="5327969"/>
            <a:ext cx="6581775" cy="1247775"/>
          </a:xfrm>
          <a:prstGeom prst="rect">
            <a:avLst/>
          </a:prstGeom>
        </p:spPr>
      </p:pic>
      <p:pic>
        <p:nvPicPr>
          <p:cNvPr id="10" name="Picture 9">
            <a:extLst>
              <a:ext uri="{FF2B5EF4-FFF2-40B4-BE49-F238E27FC236}">
                <a16:creationId xmlns:a16="http://schemas.microsoft.com/office/drawing/2014/main" id="{B0968AE8-43B9-449D-8D6A-99D6A4121AE1}"/>
              </a:ext>
            </a:extLst>
          </p:cNvPr>
          <p:cNvPicPr>
            <a:picLocks noChangeAspect="1"/>
          </p:cNvPicPr>
          <p:nvPr/>
        </p:nvPicPr>
        <p:blipFill>
          <a:blip r:embed="rId3"/>
          <a:stretch>
            <a:fillRect/>
          </a:stretch>
        </p:blipFill>
        <p:spPr>
          <a:xfrm>
            <a:off x="846340" y="1416264"/>
            <a:ext cx="4453629" cy="2123242"/>
          </a:xfrm>
          <a:prstGeom prst="rect">
            <a:avLst/>
          </a:prstGeom>
        </p:spPr>
      </p:pic>
      <p:pic>
        <p:nvPicPr>
          <p:cNvPr id="12" name="Picture 11">
            <a:extLst>
              <a:ext uri="{FF2B5EF4-FFF2-40B4-BE49-F238E27FC236}">
                <a16:creationId xmlns:a16="http://schemas.microsoft.com/office/drawing/2014/main" id="{80E514A8-BE0A-4144-861B-BDC9FE13D08B}"/>
              </a:ext>
            </a:extLst>
          </p:cNvPr>
          <p:cNvPicPr>
            <a:picLocks noChangeAspect="1"/>
          </p:cNvPicPr>
          <p:nvPr/>
        </p:nvPicPr>
        <p:blipFill>
          <a:blip r:embed="rId4"/>
          <a:stretch>
            <a:fillRect/>
          </a:stretch>
        </p:blipFill>
        <p:spPr>
          <a:xfrm>
            <a:off x="846340" y="4088906"/>
            <a:ext cx="4086225" cy="723900"/>
          </a:xfrm>
          <a:prstGeom prst="rect">
            <a:avLst/>
          </a:prstGeom>
        </p:spPr>
      </p:pic>
      <p:sp>
        <p:nvSpPr>
          <p:cNvPr id="13" name="Content Placeholder 2">
            <a:extLst>
              <a:ext uri="{FF2B5EF4-FFF2-40B4-BE49-F238E27FC236}">
                <a16:creationId xmlns:a16="http://schemas.microsoft.com/office/drawing/2014/main" id="{11C861EA-6E22-410D-B7D6-F3FD75BD828F}"/>
              </a:ext>
            </a:extLst>
          </p:cNvPr>
          <p:cNvSpPr txBox="1">
            <a:spLocks/>
          </p:cNvSpPr>
          <p:nvPr/>
        </p:nvSpPr>
        <p:spPr>
          <a:xfrm>
            <a:off x="7226423" y="5277316"/>
            <a:ext cx="4776188" cy="124777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1800" dirty="0">
                <a:solidFill>
                  <a:schemeClr val="bg1"/>
                </a:solidFill>
              </a:rPr>
              <a:t>As we can see Code A.txt went back to “hello world” from “hello emre”</a:t>
            </a:r>
          </a:p>
        </p:txBody>
      </p:sp>
      <p:sp>
        <p:nvSpPr>
          <p:cNvPr id="14" name="Content Placeholder 2">
            <a:extLst>
              <a:ext uri="{FF2B5EF4-FFF2-40B4-BE49-F238E27FC236}">
                <a16:creationId xmlns:a16="http://schemas.microsoft.com/office/drawing/2014/main" id="{7ED6432A-E1DD-4E36-BDEB-A4AEF925D738}"/>
              </a:ext>
            </a:extLst>
          </p:cNvPr>
          <p:cNvSpPr txBox="1">
            <a:spLocks/>
          </p:cNvSpPr>
          <p:nvPr/>
        </p:nvSpPr>
        <p:spPr>
          <a:xfrm>
            <a:off x="6198093" y="1524347"/>
            <a:ext cx="5715740" cy="124777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1800" b="1" dirty="0">
                <a:solidFill>
                  <a:schemeClr val="bg1"/>
                </a:solidFill>
              </a:rPr>
              <a:t>Do not forget all these changes are being done in your local repository until you push them</a:t>
            </a:r>
          </a:p>
        </p:txBody>
      </p:sp>
    </p:spTree>
    <p:extLst>
      <p:ext uri="{BB962C8B-B14F-4D97-AF65-F5344CB8AC3E}">
        <p14:creationId xmlns:p14="http://schemas.microsoft.com/office/powerpoint/2010/main" val="2343632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B36-A9ED-48E4-A4EF-E944214C5A4F}"/>
              </a:ext>
            </a:extLst>
          </p:cNvPr>
          <p:cNvSpPr>
            <a:spLocks noGrp="1"/>
          </p:cNvSpPr>
          <p:nvPr>
            <p:ph type="title"/>
          </p:nvPr>
        </p:nvSpPr>
        <p:spPr>
          <a:xfrm>
            <a:off x="559923" y="252684"/>
            <a:ext cx="11353909" cy="1221010"/>
          </a:xfrm>
        </p:spPr>
        <p:txBody>
          <a:bodyPr>
            <a:normAutofit fontScale="90000"/>
          </a:bodyPr>
          <a:lstStyle/>
          <a:p>
            <a:pPr algn="ctr"/>
            <a:r>
              <a:rPr lang="en-US" b="1" dirty="0">
                <a:solidFill>
                  <a:schemeClr val="bg1"/>
                </a:solidFill>
              </a:rPr>
              <a:t>Reverting commit with $ git checkout in a new branch will remove it from master as well</a:t>
            </a:r>
          </a:p>
        </p:txBody>
      </p:sp>
      <p:sp>
        <p:nvSpPr>
          <p:cNvPr id="3" name="Content Placeholder 2">
            <a:extLst>
              <a:ext uri="{FF2B5EF4-FFF2-40B4-BE49-F238E27FC236}">
                <a16:creationId xmlns:a16="http://schemas.microsoft.com/office/drawing/2014/main" id="{0AE2C7C2-184E-4226-92B8-AC2DCFC013F1}"/>
              </a:ext>
            </a:extLst>
          </p:cNvPr>
          <p:cNvSpPr>
            <a:spLocks noGrp="1"/>
          </p:cNvSpPr>
          <p:nvPr>
            <p:ph idx="1"/>
          </p:nvPr>
        </p:nvSpPr>
        <p:spPr>
          <a:xfrm>
            <a:off x="559923" y="1543356"/>
            <a:ext cx="10830127" cy="3552427"/>
          </a:xfrm>
        </p:spPr>
        <p:txBody>
          <a:bodyPr/>
          <a:lstStyle/>
          <a:p>
            <a:r>
              <a:rPr lang="en-US" dirty="0">
                <a:solidFill>
                  <a:schemeClr val="bg1"/>
                </a:solidFill>
              </a:rPr>
              <a:t>If you revert to an older commit/version in new branch</a:t>
            </a:r>
          </a:p>
          <a:p>
            <a:r>
              <a:rPr lang="en-US" dirty="0">
                <a:solidFill>
                  <a:schemeClr val="bg1"/>
                </a:solidFill>
              </a:rPr>
              <a:t>It will also revert those changes in master branch as well</a:t>
            </a:r>
          </a:p>
          <a:p>
            <a:r>
              <a:rPr lang="en-US" dirty="0">
                <a:solidFill>
                  <a:schemeClr val="bg1"/>
                </a:solidFill>
              </a:rPr>
              <a:t>Let’s say in the new branch you created CodeX.txt and committed</a:t>
            </a:r>
          </a:p>
          <a:p>
            <a:r>
              <a:rPr lang="en-US" dirty="0">
                <a:solidFill>
                  <a:schemeClr val="bg1"/>
                </a:solidFill>
              </a:rPr>
              <a:t>Later on you decided that code file actually not good and wanted to remove it</a:t>
            </a:r>
          </a:p>
          <a:p>
            <a:r>
              <a:rPr lang="en-US" dirty="0">
                <a:solidFill>
                  <a:schemeClr val="bg1"/>
                </a:solidFill>
              </a:rPr>
              <a:t>You can use </a:t>
            </a:r>
            <a:r>
              <a:rPr lang="en-US" b="1" dirty="0">
                <a:solidFill>
                  <a:schemeClr val="bg1"/>
                </a:solidFill>
              </a:rPr>
              <a:t>$ git checkout “commit hash” in the new branch</a:t>
            </a:r>
          </a:p>
          <a:p>
            <a:r>
              <a:rPr lang="en-US" dirty="0">
                <a:solidFill>
                  <a:schemeClr val="bg1"/>
                </a:solidFill>
              </a:rPr>
              <a:t>This will also remove the files from </a:t>
            </a:r>
            <a:r>
              <a:rPr lang="en-US" b="1" dirty="0">
                <a:solidFill>
                  <a:schemeClr val="bg1"/>
                </a:solidFill>
              </a:rPr>
              <a:t>master branch </a:t>
            </a:r>
            <a:r>
              <a:rPr lang="en-US" dirty="0">
                <a:solidFill>
                  <a:schemeClr val="bg1"/>
                </a:solidFill>
              </a:rPr>
              <a:t>as well</a:t>
            </a:r>
          </a:p>
        </p:txBody>
      </p:sp>
    </p:spTree>
    <p:extLst>
      <p:ext uri="{BB962C8B-B14F-4D97-AF65-F5344CB8AC3E}">
        <p14:creationId xmlns:p14="http://schemas.microsoft.com/office/powerpoint/2010/main" val="3334407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1501783" y="217173"/>
            <a:ext cx="3923298" cy="857025"/>
          </a:xfrm>
        </p:spPr>
        <p:txBody>
          <a:bodyPr/>
          <a:lstStyle/>
          <a:p>
            <a:r>
              <a:rPr lang="en-US" dirty="0">
                <a:solidFill>
                  <a:schemeClr val="bg1"/>
                </a:solidFill>
              </a:rPr>
              <a:t>Git workflow</a:t>
            </a:r>
          </a:p>
        </p:txBody>
      </p:sp>
      <p:pic>
        <p:nvPicPr>
          <p:cNvPr id="4" name="Content Placeholder 3">
            <a:extLst>
              <a:ext uri="{FF2B5EF4-FFF2-40B4-BE49-F238E27FC236}">
                <a16:creationId xmlns:a16="http://schemas.microsoft.com/office/drawing/2014/main" id="{1F55691F-1A66-492A-954C-A5A949236E1D}"/>
              </a:ext>
            </a:extLst>
          </p:cNvPr>
          <p:cNvPicPr>
            <a:picLocks noGrp="1" noChangeAspect="1"/>
          </p:cNvPicPr>
          <p:nvPr>
            <p:ph idx="1"/>
          </p:nvPr>
        </p:nvPicPr>
        <p:blipFill>
          <a:blip r:embed="rId2"/>
          <a:stretch>
            <a:fillRect/>
          </a:stretch>
        </p:blipFill>
        <p:spPr>
          <a:xfrm>
            <a:off x="1501783" y="1458557"/>
            <a:ext cx="5884439" cy="4688055"/>
          </a:xfrm>
          <a:prstGeom prst="rect">
            <a:avLst/>
          </a:prstGeom>
        </p:spPr>
      </p:pic>
    </p:spTree>
    <p:extLst>
      <p:ext uri="{BB962C8B-B14F-4D97-AF65-F5344CB8AC3E}">
        <p14:creationId xmlns:p14="http://schemas.microsoft.com/office/powerpoint/2010/main" val="1731619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342119"/>
          </a:xfrm>
        </p:spPr>
        <p:txBody>
          <a:bodyPr>
            <a:normAutofit fontScale="90000"/>
          </a:bodyPr>
          <a:lstStyle/>
          <a:p>
            <a:r>
              <a:rPr lang="en-US" b="1" dirty="0">
                <a:solidFill>
                  <a:schemeClr val="bg1"/>
                </a:solidFill>
              </a:rPr>
              <a:t>Git commands</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266332" y="1118587"/>
            <a:ext cx="11789544" cy="5570738"/>
          </a:xfrm>
        </p:spPr>
        <p:txBody>
          <a:bodyPr>
            <a:normAutofit lnSpcReduction="10000"/>
          </a:bodyPr>
          <a:lstStyle/>
          <a:p>
            <a:r>
              <a:rPr lang="en-US" b="1" dirty="0">
                <a:solidFill>
                  <a:schemeClr val="bg1"/>
                </a:solidFill>
              </a:rPr>
              <a:t>$ git init </a:t>
            </a:r>
            <a:r>
              <a:rPr lang="en-US" b="1" dirty="0">
                <a:solidFill>
                  <a:schemeClr val="accent5">
                    <a:lumMod val="75000"/>
                  </a:schemeClr>
                </a:solidFill>
              </a:rPr>
              <a:t>[To initialize]</a:t>
            </a:r>
          </a:p>
          <a:p>
            <a:r>
              <a:rPr lang="en-US" b="1" dirty="0">
                <a:solidFill>
                  <a:schemeClr val="bg1"/>
                </a:solidFill>
              </a:rPr>
              <a:t>$ git remote add origin “URL” </a:t>
            </a:r>
            <a:r>
              <a:rPr lang="en-US" b="1" dirty="0">
                <a:solidFill>
                  <a:schemeClr val="accent5">
                    <a:lumMod val="75000"/>
                  </a:schemeClr>
                </a:solidFill>
              </a:rPr>
              <a:t>[To link your local repository with Github repository]</a:t>
            </a:r>
          </a:p>
          <a:p>
            <a:r>
              <a:rPr lang="en-US" b="1" dirty="0">
                <a:solidFill>
                  <a:schemeClr val="bg1"/>
                </a:solidFill>
              </a:rPr>
              <a:t>$ ls </a:t>
            </a:r>
            <a:r>
              <a:rPr lang="en-US" b="1" dirty="0">
                <a:solidFill>
                  <a:schemeClr val="accent5">
                    <a:lumMod val="75000"/>
                  </a:schemeClr>
                </a:solidFill>
              </a:rPr>
              <a:t>[To see the files in the local repository]</a:t>
            </a:r>
          </a:p>
          <a:p>
            <a:r>
              <a:rPr lang="en-US" b="1" dirty="0">
                <a:solidFill>
                  <a:schemeClr val="bg1"/>
                </a:solidFill>
              </a:rPr>
              <a:t>$ git add “filename” or git add * for all the files </a:t>
            </a:r>
            <a:r>
              <a:rPr lang="en-US" b="1" dirty="0">
                <a:solidFill>
                  <a:schemeClr val="accent5">
                    <a:lumMod val="75000"/>
                  </a:schemeClr>
                </a:solidFill>
              </a:rPr>
              <a:t>[To add files to staging area]</a:t>
            </a:r>
          </a:p>
          <a:p>
            <a:r>
              <a:rPr lang="en-US" b="1" dirty="0">
                <a:solidFill>
                  <a:schemeClr val="bg1"/>
                </a:solidFill>
              </a:rPr>
              <a:t>$ git commit –m “description of the commit” </a:t>
            </a:r>
            <a:r>
              <a:rPr lang="en-US" b="1" dirty="0">
                <a:solidFill>
                  <a:schemeClr val="accent5">
                    <a:lumMod val="75000"/>
                  </a:schemeClr>
                </a:solidFill>
              </a:rPr>
              <a:t>[To commit or save changes to local repo]</a:t>
            </a:r>
          </a:p>
          <a:p>
            <a:r>
              <a:rPr lang="en-US" b="1" dirty="0">
                <a:solidFill>
                  <a:schemeClr val="bg1"/>
                </a:solidFill>
              </a:rPr>
              <a:t>$ git status </a:t>
            </a:r>
            <a:r>
              <a:rPr lang="en-US" b="1" dirty="0">
                <a:solidFill>
                  <a:schemeClr val="accent5">
                    <a:lumMod val="75000"/>
                  </a:schemeClr>
                </a:solidFill>
              </a:rPr>
              <a:t>[ To view the status of file , modified, stages, created, untracked, committed]</a:t>
            </a:r>
          </a:p>
          <a:p>
            <a:r>
              <a:rPr lang="en-US" b="1" dirty="0">
                <a:solidFill>
                  <a:schemeClr val="bg1"/>
                </a:solidFill>
              </a:rPr>
              <a:t>$ git push origin </a:t>
            </a:r>
            <a:r>
              <a:rPr lang="en-US" b="1" dirty="0" err="1">
                <a:solidFill>
                  <a:schemeClr val="bg1"/>
                </a:solidFill>
              </a:rPr>
              <a:t>brachname</a:t>
            </a:r>
            <a:r>
              <a:rPr lang="en-US" b="1" dirty="0">
                <a:solidFill>
                  <a:schemeClr val="bg1"/>
                </a:solidFill>
              </a:rPr>
              <a:t> </a:t>
            </a:r>
            <a:r>
              <a:rPr lang="en-US" b="1" dirty="0">
                <a:solidFill>
                  <a:schemeClr val="accent5">
                    <a:lumMod val="75000"/>
                  </a:schemeClr>
                </a:solidFill>
              </a:rPr>
              <a:t>[To push the changes to the remote GitHub repository]</a:t>
            </a:r>
          </a:p>
          <a:p>
            <a:r>
              <a:rPr lang="en-US" b="1" dirty="0">
                <a:solidFill>
                  <a:schemeClr val="bg1"/>
                </a:solidFill>
              </a:rPr>
              <a:t>$ cat “filename” </a:t>
            </a:r>
            <a:r>
              <a:rPr lang="en-US" b="1" dirty="0">
                <a:solidFill>
                  <a:schemeClr val="accent5">
                    <a:lumMod val="75000"/>
                  </a:schemeClr>
                </a:solidFill>
              </a:rPr>
              <a:t>[To see what file contains]</a:t>
            </a:r>
          </a:p>
          <a:p>
            <a:r>
              <a:rPr lang="en-US" b="1" dirty="0">
                <a:solidFill>
                  <a:schemeClr val="bg1"/>
                </a:solidFill>
              </a:rPr>
              <a:t>$ git branch BranchName </a:t>
            </a:r>
            <a:r>
              <a:rPr lang="en-US" b="1" dirty="0">
                <a:solidFill>
                  <a:schemeClr val="accent5">
                    <a:lumMod val="75000"/>
                  </a:schemeClr>
                </a:solidFill>
              </a:rPr>
              <a:t>[To create a branch]</a:t>
            </a:r>
          </a:p>
          <a:p>
            <a:r>
              <a:rPr lang="en-US" b="1" dirty="0">
                <a:solidFill>
                  <a:schemeClr val="bg1"/>
                </a:solidFill>
              </a:rPr>
              <a:t>$ git branch -D BranchName </a:t>
            </a:r>
            <a:r>
              <a:rPr lang="en-US" b="1" dirty="0">
                <a:solidFill>
                  <a:schemeClr val="accent5">
                    <a:lumMod val="75000"/>
                  </a:schemeClr>
                </a:solidFill>
              </a:rPr>
              <a:t>[To delete a branch]</a:t>
            </a:r>
          </a:p>
          <a:p>
            <a:r>
              <a:rPr lang="en-US" b="1" dirty="0">
                <a:solidFill>
                  <a:schemeClr val="bg1"/>
                </a:solidFill>
              </a:rPr>
              <a:t>$ git branch </a:t>
            </a:r>
            <a:r>
              <a:rPr lang="en-US" b="1" dirty="0">
                <a:solidFill>
                  <a:schemeClr val="accent5">
                    <a:lumMod val="75000"/>
                  </a:schemeClr>
                </a:solidFill>
              </a:rPr>
              <a:t>[ To list all the branches]</a:t>
            </a:r>
          </a:p>
          <a:p>
            <a:r>
              <a:rPr lang="en-US" b="1" dirty="0">
                <a:solidFill>
                  <a:schemeClr val="bg1"/>
                </a:solidFill>
              </a:rPr>
              <a:t>$ git checkout BranchName </a:t>
            </a:r>
            <a:r>
              <a:rPr lang="en-US" b="1" dirty="0">
                <a:solidFill>
                  <a:schemeClr val="accent5">
                    <a:lumMod val="75000"/>
                  </a:schemeClr>
                </a:solidFill>
              </a:rPr>
              <a:t>[To switch between branches]</a:t>
            </a:r>
          </a:p>
          <a:p>
            <a:r>
              <a:rPr lang="en-US" b="1" dirty="0">
                <a:solidFill>
                  <a:schemeClr val="bg1"/>
                </a:solidFill>
              </a:rPr>
              <a:t>$ git log </a:t>
            </a:r>
            <a:r>
              <a:rPr lang="en-US" b="1" dirty="0">
                <a:solidFill>
                  <a:schemeClr val="accent5">
                    <a:lumMod val="75000"/>
                  </a:schemeClr>
                </a:solidFill>
              </a:rPr>
              <a:t>[To see the history of all the commits]</a:t>
            </a:r>
          </a:p>
          <a:p>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4037923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342119"/>
          </a:xfrm>
        </p:spPr>
        <p:txBody>
          <a:bodyPr>
            <a:normAutofit fontScale="90000"/>
          </a:bodyPr>
          <a:lstStyle/>
          <a:p>
            <a:r>
              <a:rPr lang="en-US" b="1" dirty="0">
                <a:solidFill>
                  <a:schemeClr val="bg1"/>
                </a:solidFill>
              </a:rPr>
              <a:t>Git commands</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275209" y="861133"/>
            <a:ext cx="11789544" cy="5726098"/>
          </a:xfrm>
        </p:spPr>
        <p:txBody>
          <a:bodyPr>
            <a:normAutofit/>
          </a:bodyPr>
          <a:lstStyle/>
          <a:p>
            <a:r>
              <a:rPr lang="en-US" sz="1800" b="1" dirty="0">
                <a:solidFill>
                  <a:schemeClr val="bg1"/>
                </a:solidFill>
              </a:rPr>
              <a:t>$git checkout </a:t>
            </a:r>
            <a:r>
              <a:rPr lang="en-US" sz="1800" b="1" dirty="0"/>
              <a:t> </a:t>
            </a:r>
            <a:r>
              <a:rPr lang="en-US" sz="1800" b="1" dirty="0">
                <a:solidFill>
                  <a:schemeClr val="bg1"/>
                </a:solidFill>
              </a:rPr>
              <a:t>a3c8c82f “Code A.txt” </a:t>
            </a:r>
            <a:r>
              <a:rPr lang="en-US" sz="1800" b="1" dirty="0">
                <a:solidFill>
                  <a:schemeClr val="accent5">
                    <a:lumMod val="75000"/>
                  </a:schemeClr>
                </a:solidFill>
              </a:rPr>
              <a:t>[To revert the Code A.txt file to another commit version]</a:t>
            </a:r>
          </a:p>
          <a:p>
            <a:r>
              <a:rPr lang="en-US" sz="1800" b="1" dirty="0">
                <a:solidFill>
                  <a:schemeClr val="bg1"/>
                </a:solidFill>
              </a:rPr>
              <a:t>$ git checkout 3e1da053a42edad2c7952581b55da99f6c434c16 </a:t>
            </a:r>
            <a:r>
              <a:rPr lang="en-US" sz="1800" b="1" dirty="0">
                <a:solidFill>
                  <a:schemeClr val="accent5">
                    <a:lumMod val="75000"/>
                  </a:schemeClr>
                </a:solidFill>
              </a:rPr>
              <a:t>[To revert the entire commit to previous commit with this hash number]</a:t>
            </a:r>
          </a:p>
          <a:p>
            <a:r>
              <a:rPr lang="en-US" sz="1800" b="1" dirty="0">
                <a:solidFill>
                  <a:schemeClr val="bg1"/>
                </a:solidFill>
              </a:rPr>
              <a:t>$ git restore --staged “Code A.txt “ </a:t>
            </a:r>
            <a:r>
              <a:rPr lang="en-US" sz="1800" b="1" dirty="0">
                <a:solidFill>
                  <a:schemeClr val="accent5">
                    <a:lumMod val="75000"/>
                  </a:schemeClr>
                </a:solidFill>
              </a:rPr>
              <a:t>[To Unstage the files added]</a:t>
            </a:r>
          </a:p>
          <a:p>
            <a:r>
              <a:rPr lang="en-US" sz="1800" b="1" dirty="0">
                <a:solidFill>
                  <a:schemeClr val="bg1"/>
                </a:solidFill>
              </a:rPr>
              <a:t>$ git stash </a:t>
            </a:r>
            <a:r>
              <a:rPr lang="en-US" sz="1800" b="1" dirty="0">
                <a:solidFill>
                  <a:schemeClr val="accent5">
                    <a:lumMod val="75000"/>
                  </a:schemeClr>
                </a:solidFill>
              </a:rPr>
              <a:t>[To hide the changes done on the branch from showing in the master before commit]</a:t>
            </a:r>
          </a:p>
          <a:p>
            <a:r>
              <a:rPr lang="en-US" sz="1800" b="1" dirty="0">
                <a:solidFill>
                  <a:schemeClr val="bg1"/>
                </a:solidFill>
              </a:rPr>
              <a:t>$ git stash pop </a:t>
            </a:r>
            <a:r>
              <a:rPr lang="en-US" sz="1800" b="1" dirty="0">
                <a:solidFill>
                  <a:schemeClr val="accent5">
                    <a:lumMod val="75000"/>
                  </a:schemeClr>
                </a:solidFill>
              </a:rPr>
              <a:t>[To bring back the changes that was stashed]</a:t>
            </a:r>
          </a:p>
          <a:p>
            <a:r>
              <a:rPr lang="en-US" sz="1800" b="1" dirty="0">
                <a:solidFill>
                  <a:schemeClr val="bg1"/>
                </a:solidFill>
              </a:rPr>
              <a:t>$ nano filename </a:t>
            </a:r>
            <a:r>
              <a:rPr lang="en-US" sz="1800" b="1" dirty="0">
                <a:solidFill>
                  <a:schemeClr val="accent5">
                    <a:lumMod val="75000"/>
                  </a:schemeClr>
                </a:solidFill>
              </a:rPr>
              <a:t>[To create a file inside the git bash terminal]</a:t>
            </a:r>
          </a:p>
          <a:p>
            <a:r>
              <a:rPr lang="en-US" sz="1800" b="1" dirty="0">
                <a:solidFill>
                  <a:schemeClr val="bg1"/>
                </a:solidFill>
              </a:rPr>
              <a:t>$ git rm filename </a:t>
            </a:r>
            <a:r>
              <a:rPr lang="en-US" sz="1800" b="1" dirty="0">
                <a:solidFill>
                  <a:schemeClr val="accent5">
                    <a:lumMod val="75000"/>
                  </a:schemeClr>
                </a:solidFill>
              </a:rPr>
              <a:t>[To delete a file inside the git bash terminal]</a:t>
            </a:r>
          </a:p>
          <a:p>
            <a:r>
              <a:rPr lang="en-US" sz="1800" b="1" dirty="0">
                <a:solidFill>
                  <a:schemeClr val="bg1"/>
                </a:solidFill>
              </a:rPr>
              <a:t>$ </a:t>
            </a:r>
            <a:r>
              <a:rPr lang="en-US" b="1" dirty="0">
                <a:solidFill>
                  <a:schemeClr val="bg1"/>
                </a:solidFill>
              </a:rPr>
              <a:t>git config --global </a:t>
            </a:r>
            <a:r>
              <a:rPr lang="en-US" b="1" dirty="0" err="1">
                <a:solidFill>
                  <a:schemeClr val="bg1"/>
                </a:solidFill>
              </a:rPr>
              <a:t>core.safecrlf</a:t>
            </a:r>
            <a:r>
              <a:rPr lang="en-US" b="1" dirty="0">
                <a:solidFill>
                  <a:schemeClr val="bg1"/>
                </a:solidFill>
              </a:rPr>
              <a:t> false </a:t>
            </a:r>
            <a:r>
              <a:rPr lang="en-US" b="1" dirty="0">
                <a:solidFill>
                  <a:schemeClr val="accent5">
                    <a:lumMod val="75000"/>
                  </a:schemeClr>
                </a:solidFill>
              </a:rPr>
              <a:t>[To turn of the LF</a:t>
            </a:r>
            <a:r>
              <a:rPr lang="en-US" b="1" dirty="0">
                <a:solidFill>
                  <a:schemeClr val="accent5">
                    <a:lumMod val="75000"/>
                  </a:schemeClr>
                </a:solidFill>
                <a:sym typeface="Wingdings" panose="05000000000000000000" pitchFamily="2" charset="2"/>
              </a:rPr>
              <a:t>CRLF warning </a:t>
            </a:r>
            <a:r>
              <a:rPr lang="en-US" b="1" dirty="0" err="1">
                <a:solidFill>
                  <a:schemeClr val="accent5">
                    <a:lumMod val="75000"/>
                  </a:schemeClr>
                </a:solidFill>
                <a:sym typeface="Wingdings" panose="05000000000000000000" pitchFamily="2" charset="2"/>
              </a:rPr>
              <a:t>whe</a:t>
            </a:r>
            <a:r>
              <a:rPr lang="en-US" b="1" dirty="0">
                <a:solidFill>
                  <a:schemeClr val="accent5">
                    <a:lumMod val="75000"/>
                  </a:schemeClr>
                </a:solidFill>
                <a:sym typeface="Wingdings" panose="05000000000000000000" pitchFamily="2" charset="2"/>
              </a:rPr>
              <a:t> you create a file by nano filename]</a:t>
            </a:r>
            <a:endParaRPr lang="en-US" sz="1800" b="1" dirty="0">
              <a:solidFill>
                <a:schemeClr val="accent5">
                  <a:lumMod val="75000"/>
                </a:schemeClr>
              </a:solidFill>
            </a:endParaRPr>
          </a:p>
          <a:p>
            <a:endParaRPr lang="en-US" sz="1800" b="1" dirty="0">
              <a:solidFill>
                <a:schemeClr val="accent5">
                  <a:lumMod val="75000"/>
                </a:schemeClr>
              </a:solidFill>
            </a:endParaRPr>
          </a:p>
          <a:p>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2005649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661716"/>
          </a:xfrm>
        </p:spPr>
        <p:txBody>
          <a:bodyPr>
            <a:normAutofit fontScale="90000"/>
          </a:bodyPr>
          <a:lstStyle/>
          <a:p>
            <a:r>
              <a:rPr lang="en-US" b="1" dirty="0">
                <a:solidFill>
                  <a:schemeClr val="bg1"/>
                </a:solidFill>
              </a:rPr>
              <a:t>Create and delete a file in git bash terminal</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222573" y="1172058"/>
            <a:ext cx="4065342" cy="661717"/>
          </a:xfrm>
        </p:spPr>
        <p:txBody>
          <a:bodyPr>
            <a:normAutofit fontScale="85000" lnSpcReduction="20000"/>
          </a:bodyPr>
          <a:lstStyle/>
          <a:p>
            <a:r>
              <a:rPr lang="en-US" dirty="0">
                <a:solidFill>
                  <a:schemeClr val="bg1"/>
                </a:solidFill>
              </a:rPr>
              <a:t>$ nano filename such as 2.txt</a:t>
            </a:r>
          </a:p>
          <a:p>
            <a:r>
              <a:rPr lang="en-US" dirty="0">
                <a:solidFill>
                  <a:schemeClr val="bg1"/>
                </a:solidFill>
              </a:rPr>
              <a:t>$ nano 2.txt</a:t>
            </a:r>
          </a:p>
        </p:txBody>
      </p:sp>
      <p:pic>
        <p:nvPicPr>
          <p:cNvPr id="4" name="Picture 3">
            <a:extLst>
              <a:ext uri="{FF2B5EF4-FFF2-40B4-BE49-F238E27FC236}">
                <a16:creationId xmlns:a16="http://schemas.microsoft.com/office/drawing/2014/main" id="{D0111F2C-7A96-4A05-8C0A-AB780618D462}"/>
              </a:ext>
            </a:extLst>
          </p:cNvPr>
          <p:cNvPicPr>
            <a:picLocks noChangeAspect="1"/>
          </p:cNvPicPr>
          <p:nvPr/>
        </p:nvPicPr>
        <p:blipFill>
          <a:blip r:embed="rId2"/>
          <a:stretch>
            <a:fillRect/>
          </a:stretch>
        </p:blipFill>
        <p:spPr>
          <a:xfrm>
            <a:off x="293594" y="1993778"/>
            <a:ext cx="4471823" cy="3357236"/>
          </a:xfrm>
          <a:prstGeom prst="rect">
            <a:avLst/>
          </a:prstGeom>
        </p:spPr>
      </p:pic>
      <p:sp>
        <p:nvSpPr>
          <p:cNvPr id="5" name="Content Placeholder 2">
            <a:extLst>
              <a:ext uri="{FF2B5EF4-FFF2-40B4-BE49-F238E27FC236}">
                <a16:creationId xmlns:a16="http://schemas.microsoft.com/office/drawing/2014/main" id="{B2351199-514E-4892-92ED-69188C64F4CC}"/>
              </a:ext>
            </a:extLst>
          </p:cNvPr>
          <p:cNvSpPr txBox="1">
            <a:spLocks/>
          </p:cNvSpPr>
          <p:nvPr/>
        </p:nvSpPr>
        <p:spPr>
          <a:xfrm>
            <a:off x="0" y="5246702"/>
            <a:ext cx="5956917" cy="87034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Ctrl + X to save and go back to git terminal</a:t>
            </a:r>
          </a:p>
        </p:txBody>
      </p:sp>
      <p:sp>
        <p:nvSpPr>
          <p:cNvPr id="6" name="Content Placeholder 2">
            <a:extLst>
              <a:ext uri="{FF2B5EF4-FFF2-40B4-BE49-F238E27FC236}">
                <a16:creationId xmlns:a16="http://schemas.microsoft.com/office/drawing/2014/main" id="{DC971CE5-E6B7-4BC3-B2D9-E31CEFC7DC09}"/>
              </a:ext>
            </a:extLst>
          </p:cNvPr>
          <p:cNvSpPr txBox="1">
            <a:spLocks/>
          </p:cNvSpPr>
          <p:nvPr/>
        </p:nvSpPr>
        <p:spPr>
          <a:xfrm>
            <a:off x="6162898" y="1079837"/>
            <a:ext cx="5308846" cy="913941"/>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 git rm 2.txt</a:t>
            </a:r>
          </a:p>
          <a:p>
            <a:r>
              <a:rPr lang="en-US" dirty="0">
                <a:solidFill>
                  <a:schemeClr val="bg1"/>
                </a:solidFill>
              </a:rPr>
              <a:t>You can only delete files that are committed</a:t>
            </a:r>
          </a:p>
        </p:txBody>
      </p:sp>
      <p:sp>
        <p:nvSpPr>
          <p:cNvPr id="7" name="Content Placeholder 2">
            <a:extLst>
              <a:ext uri="{FF2B5EF4-FFF2-40B4-BE49-F238E27FC236}">
                <a16:creationId xmlns:a16="http://schemas.microsoft.com/office/drawing/2014/main" id="{6E81D466-0FFD-4C0B-B5F9-91041ED6D959}"/>
              </a:ext>
            </a:extLst>
          </p:cNvPr>
          <p:cNvSpPr txBox="1">
            <a:spLocks/>
          </p:cNvSpPr>
          <p:nvPr/>
        </p:nvSpPr>
        <p:spPr>
          <a:xfrm>
            <a:off x="6587574" y="5151267"/>
            <a:ext cx="4685230" cy="10897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bg1"/>
                </a:solidFill>
              </a:rPr>
              <a:t>After deleting make sure to commit so that it will be saved without the deleted file.</a:t>
            </a:r>
          </a:p>
        </p:txBody>
      </p:sp>
      <p:pic>
        <p:nvPicPr>
          <p:cNvPr id="8" name="Picture 7">
            <a:extLst>
              <a:ext uri="{FF2B5EF4-FFF2-40B4-BE49-F238E27FC236}">
                <a16:creationId xmlns:a16="http://schemas.microsoft.com/office/drawing/2014/main" id="{3DFFAD42-B0D7-4BA7-AF3D-18F1F2F8FF7A}"/>
              </a:ext>
            </a:extLst>
          </p:cNvPr>
          <p:cNvPicPr>
            <a:picLocks noChangeAspect="1"/>
          </p:cNvPicPr>
          <p:nvPr/>
        </p:nvPicPr>
        <p:blipFill>
          <a:blip r:embed="rId3"/>
          <a:stretch>
            <a:fillRect/>
          </a:stretch>
        </p:blipFill>
        <p:spPr>
          <a:xfrm>
            <a:off x="6474706" y="2187274"/>
            <a:ext cx="4685230" cy="2870445"/>
          </a:xfrm>
          <a:prstGeom prst="rect">
            <a:avLst/>
          </a:prstGeom>
        </p:spPr>
      </p:pic>
    </p:spTree>
    <p:extLst>
      <p:ext uri="{BB962C8B-B14F-4D97-AF65-F5344CB8AC3E}">
        <p14:creationId xmlns:p14="http://schemas.microsoft.com/office/powerpoint/2010/main" val="209879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1074830" y="891877"/>
            <a:ext cx="5992427" cy="466408"/>
          </a:xfrm>
        </p:spPr>
        <p:txBody>
          <a:bodyPr>
            <a:normAutofit fontScale="90000"/>
          </a:bodyPr>
          <a:lstStyle/>
          <a:p>
            <a:r>
              <a:rPr lang="en-US" b="1" dirty="0">
                <a:solidFill>
                  <a:schemeClr val="bg1"/>
                </a:solidFill>
              </a:rPr>
              <a:t>What is repository</a:t>
            </a:r>
          </a:p>
        </p:txBody>
      </p:sp>
      <p:pic>
        <p:nvPicPr>
          <p:cNvPr id="7" name="Content Placeholder 6">
            <a:extLst>
              <a:ext uri="{FF2B5EF4-FFF2-40B4-BE49-F238E27FC236}">
                <a16:creationId xmlns:a16="http://schemas.microsoft.com/office/drawing/2014/main" id="{2EB9903C-A396-4DE5-BFAC-D629C80B94F3}"/>
              </a:ext>
            </a:extLst>
          </p:cNvPr>
          <p:cNvPicPr>
            <a:picLocks noGrp="1" noChangeAspect="1"/>
          </p:cNvPicPr>
          <p:nvPr>
            <p:ph idx="1"/>
          </p:nvPr>
        </p:nvPicPr>
        <p:blipFill>
          <a:blip r:embed="rId2"/>
          <a:stretch>
            <a:fillRect/>
          </a:stretch>
        </p:blipFill>
        <p:spPr>
          <a:xfrm>
            <a:off x="932787" y="2017860"/>
            <a:ext cx="8534400" cy="2193490"/>
          </a:xfrm>
          <a:prstGeom prst="rect">
            <a:avLst/>
          </a:prstGeom>
        </p:spPr>
      </p:pic>
    </p:spTree>
    <p:extLst>
      <p:ext uri="{BB962C8B-B14F-4D97-AF65-F5344CB8AC3E}">
        <p14:creationId xmlns:p14="http://schemas.microsoft.com/office/powerpoint/2010/main" val="2388297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590695"/>
          </a:xfrm>
        </p:spPr>
        <p:txBody>
          <a:bodyPr>
            <a:normAutofit fontScale="90000"/>
          </a:bodyPr>
          <a:lstStyle/>
          <a:p>
            <a:r>
              <a:rPr lang="en-US" b="1" dirty="0">
                <a:solidFill>
                  <a:schemeClr val="bg1"/>
                </a:solidFill>
              </a:rPr>
              <a:t> $ git clone “URL“</a:t>
            </a:r>
            <a:endParaRPr lang="en-US" dirty="0"/>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524414" y="1242874"/>
            <a:ext cx="9205511" cy="1890943"/>
          </a:xfrm>
        </p:spPr>
        <p:txBody>
          <a:bodyPr>
            <a:normAutofit/>
          </a:bodyPr>
          <a:lstStyle/>
          <a:p>
            <a:r>
              <a:rPr lang="en-US" b="1" dirty="0">
                <a:solidFill>
                  <a:schemeClr val="bg1"/>
                </a:solidFill>
              </a:rPr>
              <a:t>‘$ git clone’ </a:t>
            </a:r>
            <a:r>
              <a:rPr lang="en-US" dirty="0">
                <a:solidFill>
                  <a:schemeClr val="bg1"/>
                </a:solidFill>
              </a:rPr>
              <a:t>is used to clone/download your or someone else's repository from GITHUB to your local machine.</a:t>
            </a:r>
          </a:p>
          <a:p>
            <a:r>
              <a:rPr lang="en-US" dirty="0">
                <a:solidFill>
                  <a:schemeClr val="bg1"/>
                </a:solidFill>
              </a:rPr>
              <a:t>Lets go ahead and create a new working directory and see how we can clone a directory from remote repository</a:t>
            </a:r>
          </a:p>
          <a:p>
            <a:endParaRPr lang="en-US"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EBFB1B3A-0014-46F5-B84E-803999272244}"/>
              </a:ext>
            </a:extLst>
          </p:cNvPr>
          <p:cNvPicPr>
            <a:picLocks noChangeAspect="1"/>
          </p:cNvPicPr>
          <p:nvPr/>
        </p:nvPicPr>
        <p:blipFill>
          <a:blip r:embed="rId2"/>
          <a:stretch>
            <a:fillRect/>
          </a:stretch>
        </p:blipFill>
        <p:spPr>
          <a:xfrm>
            <a:off x="364616" y="2985117"/>
            <a:ext cx="4506309" cy="2883023"/>
          </a:xfrm>
          <a:prstGeom prst="rect">
            <a:avLst/>
          </a:prstGeom>
        </p:spPr>
      </p:pic>
      <p:pic>
        <p:nvPicPr>
          <p:cNvPr id="6" name="Picture 5">
            <a:extLst>
              <a:ext uri="{FF2B5EF4-FFF2-40B4-BE49-F238E27FC236}">
                <a16:creationId xmlns:a16="http://schemas.microsoft.com/office/drawing/2014/main" id="{1A22B0BF-F8E3-44D4-8E91-74276E9C1454}"/>
              </a:ext>
            </a:extLst>
          </p:cNvPr>
          <p:cNvPicPr>
            <a:picLocks noChangeAspect="1"/>
          </p:cNvPicPr>
          <p:nvPr/>
        </p:nvPicPr>
        <p:blipFill>
          <a:blip r:embed="rId3"/>
          <a:stretch>
            <a:fillRect/>
          </a:stretch>
        </p:blipFill>
        <p:spPr>
          <a:xfrm>
            <a:off x="4980193" y="2985117"/>
            <a:ext cx="2549925" cy="2883023"/>
          </a:xfrm>
          <a:prstGeom prst="rect">
            <a:avLst/>
          </a:prstGeom>
        </p:spPr>
      </p:pic>
      <p:pic>
        <p:nvPicPr>
          <p:cNvPr id="7" name="Picture 6">
            <a:extLst>
              <a:ext uri="{FF2B5EF4-FFF2-40B4-BE49-F238E27FC236}">
                <a16:creationId xmlns:a16="http://schemas.microsoft.com/office/drawing/2014/main" id="{9B63BBCC-9D14-4ECB-8766-A33E2599154E}"/>
              </a:ext>
            </a:extLst>
          </p:cNvPr>
          <p:cNvPicPr>
            <a:picLocks noChangeAspect="1"/>
          </p:cNvPicPr>
          <p:nvPr/>
        </p:nvPicPr>
        <p:blipFill>
          <a:blip r:embed="rId4"/>
          <a:stretch>
            <a:fillRect/>
          </a:stretch>
        </p:blipFill>
        <p:spPr>
          <a:xfrm>
            <a:off x="7639386" y="3571043"/>
            <a:ext cx="4450325" cy="2181687"/>
          </a:xfrm>
          <a:prstGeom prst="rect">
            <a:avLst/>
          </a:prstGeom>
        </p:spPr>
      </p:pic>
    </p:spTree>
    <p:extLst>
      <p:ext uri="{BB962C8B-B14F-4D97-AF65-F5344CB8AC3E}">
        <p14:creationId xmlns:p14="http://schemas.microsoft.com/office/powerpoint/2010/main" val="2791994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768248"/>
          </a:xfrm>
        </p:spPr>
        <p:txBody>
          <a:bodyPr/>
          <a:lstStyle/>
          <a:p>
            <a:r>
              <a:rPr lang="en-US" b="1" dirty="0">
                <a:solidFill>
                  <a:schemeClr val="bg1"/>
                </a:solidFill>
              </a:rPr>
              <a:t> $ git clone “URL“</a:t>
            </a:r>
            <a:endParaRPr lang="en-US" dirty="0"/>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16323" y="1615736"/>
            <a:ext cx="4784151" cy="4163628"/>
          </a:xfrm>
        </p:spPr>
        <p:txBody>
          <a:bodyPr/>
          <a:lstStyle/>
          <a:p>
            <a:r>
              <a:rPr lang="en-US" dirty="0">
                <a:solidFill>
                  <a:schemeClr val="bg1"/>
                </a:solidFill>
              </a:rPr>
              <a:t>As you can see our new working directory “clone purposes” folder now has cloned EmreTutoriol folder with the files inside</a:t>
            </a:r>
          </a:p>
          <a:p>
            <a:r>
              <a:rPr lang="en-US" dirty="0">
                <a:solidFill>
                  <a:schemeClr val="bg1"/>
                </a:solidFill>
              </a:rPr>
              <a:t>Also when you clone a directory and </a:t>
            </a:r>
            <a:r>
              <a:rPr lang="en-US" b="1" dirty="0">
                <a:solidFill>
                  <a:schemeClr val="bg1"/>
                </a:solidFill>
              </a:rPr>
              <a:t>after making some changes if you push it “ $ git push origin master” it will push it to where it was pulled from.</a:t>
            </a:r>
          </a:p>
        </p:txBody>
      </p:sp>
      <p:pic>
        <p:nvPicPr>
          <p:cNvPr id="4" name="Picture 3">
            <a:extLst>
              <a:ext uri="{FF2B5EF4-FFF2-40B4-BE49-F238E27FC236}">
                <a16:creationId xmlns:a16="http://schemas.microsoft.com/office/drawing/2014/main" id="{B7CAB3B4-42AC-4482-8E20-E0F9B4D24147}"/>
              </a:ext>
            </a:extLst>
          </p:cNvPr>
          <p:cNvPicPr>
            <a:picLocks noChangeAspect="1"/>
          </p:cNvPicPr>
          <p:nvPr/>
        </p:nvPicPr>
        <p:blipFill>
          <a:blip r:embed="rId2"/>
          <a:stretch>
            <a:fillRect/>
          </a:stretch>
        </p:blipFill>
        <p:spPr>
          <a:xfrm>
            <a:off x="4969168" y="1004982"/>
            <a:ext cx="7106509" cy="5094306"/>
          </a:xfrm>
          <a:prstGeom prst="rect">
            <a:avLst/>
          </a:prstGeom>
        </p:spPr>
      </p:pic>
    </p:spTree>
    <p:extLst>
      <p:ext uri="{BB962C8B-B14F-4D97-AF65-F5344CB8AC3E}">
        <p14:creationId xmlns:p14="http://schemas.microsoft.com/office/powerpoint/2010/main" val="1810431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814D-E6AA-48AC-AB42-FEC02CD8882E}"/>
              </a:ext>
            </a:extLst>
          </p:cNvPr>
          <p:cNvSpPr>
            <a:spLocks noGrp="1"/>
          </p:cNvSpPr>
          <p:nvPr>
            <p:ph type="title"/>
          </p:nvPr>
        </p:nvSpPr>
        <p:spPr>
          <a:xfrm>
            <a:off x="734519" y="501259"/>
            <a:ext cx="8690607" cy="812637"/>
          </a:xfrm>
        </p:spPr>
        <p:txBody>
          <a:bodyPr>
            <a:normAutofit/>
          </a:bodyPr>
          <a:lstStyle/>
          <a:p>
            <a:r>
              <a:rPr lang="en-US" sz="2800" b="1" dirty="0">
                <a:solidFill>
                  <a:schemeClr val="bg1"/>
                </a:solidFill>
              </a:rPr>
              <a:t>Difference between Git pull and git clone</a:t>
            </a:r>
          </a:p>
        </p:txBody>
      </p:sp>
      <p:sp>
        <p:nvSpPr>
          <p:cNvPr id="3" name="Content Placeholder 2">
            <a:extLst>
              <a:ext uri="{FF2B5EF4-FFF2-40B4-BE49-F238E27FC236}">
                <a16:creationId xmlns:a16="http://schemas.microsoft.com/office/drawing/2014/main" id="{A9CEFCED-28D5-4253-919B-FBBD445E6155}"/>
              </a:ext>
            </a:extLst>
          </p:cNvPr>
          <p:cNvSpPr>
            <a:spLocks noGrp="1"/>
          </p:cNvSpPr>
          <p:nvPr>
            <p:ph idx="1"/>
          </p:nvPr>
        </p:nvSpPr>
        <p:spPr/>
        <p:txBody>
          <a:bodyPr/>
          <a:lstStyle/>
          <a:p>
            <a:r>
              <a:rPr lang="en-US" dirty="0">
                <a:solidFill>
                  <a:schemeClr val="bg1"/>
                </a:solidFill>
              </a:rPr>
              <a:t>$git clone is when you want to copy the whole repository on GITHUB to your local machine</a:t>
            </a:r>
          </a:p>
          <a:p>
            <a:r>
              <a:rPr lang="en-US" dirty="0">
                <a:solidFill>
                  <a:schemeClr val="bg1"/>
                </a:solidFill>
              </a:rPr>
              <a:t>$git pull is when you already have the files and you want to update your files in your local repository from the latest commit on the GITHUB repository</a:t>
            </a:r>
          </a:p>
        </p:txBody>
      </p:sp>
    </p:spTree>
    <p:extLst>
      <p:ext uri="{BB962C8B-B14F-4D97-AF65-F5344CB8AC3E}">
        <p14:creationId xmlns:p14="http://schemas.microsoft.com/office/powerpoint/2010/main" val="380779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7" y="350339"/>
            <a:ext cx="10572673" cy="839270"/>
          </a:xfrm>
        </p:spPr>
        <p:txBody>
          <a:bodyPr/>
          <a:lstStyle/>
          <a:p>
            <a:r>
              <a:rPr lang="en-US" b="1" dirty="0">
                <a:solidFill>
                  <a:schemeClr val="bg1"/>
                </a:solidFill>
              </a:rPr>
              <a:t>Difference between git pull and git fetch</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870643" y="1440403"/>
            <a:ext cx="8534400" cy="3615267"/>
          </a:xfrm>
        </p:spPr>
        <p:txBody>
          <a:bodyPr/>
          <a:lstStyle/>
          <a:p>
            <a:r>
              <a:rPr lang="en-US" dirty="0">
                <a:solidFill>
                  <a:schemeClr val="bg1"/>
                </a:solidFill>
              </a:rPr>
              <a:t>$git pull = $git fetch + $git merge</a:t>
            </a:r>
          </a:p>
          <a:p>
            <a:r>
              <a:rPr lang="en-US" dirty="0">
                <a:solidFill>
                  <a:schemeClr val="bg1"/>
                </a:solidFill>
              </a:rPr>
              <a:t>Git fetch pull all the files from Github repository and places them in a new branch so if you want see them on your master you need to merge </a:t>
            </a:r>
          </a:p>
          <a:p>
            <a:r>
              <a:rPr lang="en-US" dirty="0">
                <a:solidFill>
                  <a:schemeClr val="bg1"/>
                </a:solidFill>
              </a:rPr>
              <a:t>Git pull pulls all the files and places on master branch</a:t>
            </a:r>
          </a:p>
          <a:p>
            <a:endParaRPr lang="en-US" dirty="0"/>
          </a:p>
        </p:txBody>
      </p:sp>
    </p:spTree>
    <p:extLst>
      <p:ext uri="{BB962C8B-B14F-4D97-AF65-F5344CB8AC3E}">
        <p14:creationId xmlns:p14="http://schemas.microsoft.com/office/powerpoint/2010/main" val="59501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754603"/>
            <a:ext cx="8534400" cy="5206589"/>
          </a:xfrm>
        </p:spPr>
        <p:txBody>
          <a:bodyPr>
            <a:normAutofit fontScale="70000" lnSpcReduction="20000"/>
          </a:bodyPr>
          <a:lstStyle/>
          <a:p>
            <a:r>
              <a:rPr lang="en-US" sz="3600" b="1" dirty="0">
                <a:solidFill>
                  <a:schemeClr val="bg1"/>
                </a:solidFill>
              </a:rPr>
              <a:t>Checkout:</a:t>
            </a:r>
          </a:p>
          <a:p>
            <a:r>
              <a:rPr lang="en-US" dirty="0">
                <a:solidFill>
                  <a:schemeClr val="bg1"/>
                </a:solidFill>
              </a:rPr>
              <a:t>Use this to move the </a:t>
            </a:r>
            <a:r>
              <a:rPr lang="en-US" dirty="0">
                <a:solidFill>
                  <a:schemeClr val="bg1"/>
                </a:solidFill>
                <a:hlinkClick r:id="rId2">
                  <a:extLst>
                    <a:ext uri="{A12FA001-AC4F-418D-AE19-62706E023703}">
                      <ahyp:hlinkClr xmlns:ahyp="http://schemas.microsoft.com/office/drawing/2018/hyperlinkcolor" val="tx"/>
                    </a:ext>
                  </a:extLst>
                </a:hlinkClick>
              </a:rPr>
              <a:t>HEAD pointer</a:t>
            </a:r>
            <a:r>
              <a:rPr lang="en-US" dirty="0">
                <a:solidFill>
                  <a:schemeClr val="bg1"/>
                </a:solidFill>
              </a:rPr>
              <a:t> to a specific commit or </a:t>
            </a:r>
            <a:r>
              <a:rPr lang="en-US" b="1" dirty="0">
                <a:solidFill>
                  <a:schemeClr val="bg1"/>
                </a:solidFill>
              </a:rPr>
              <a:t>switch</a:t>
            </a:r>
            <a:r>
              <a:rPr lang="en-US" dirty="0">
                <a:solidFill>
                  <a:schemeClr val="bg1"/>
                </a:solidFill>
              </a:rPr>
              <a:t> between branches.</a:t>
            </a:r>
          </a:p>
          <a:p>
            <a:r>
              <a:rPr lang="en-US" dirty="0">
                <a:solidFill>
                  <a:schemeClr val="bg1"/>
                </a:solidFill>
              </a:rPr>
              <a:t>It </a:t>
            </a:r>
            <a:r>
              <a:rPr lang="en-US" b="1" dirty="0">
                <a:solidFill>
                  <a:schemeClr val="bg1"/>
                </a:solidFill>
              </a:rPr>
              <a:t>rollbacks</a:t>
            </a:r>
            <a:r>
              <a:rPr lang="en-US" dirty="0">
                <a:solidFill>
                  <a:schemeClr val="bg1"/>
                </a:solidFill>
              </a:rPr>
              <a:t> any content changes to those of the specific commit.</a:t>
            </a:r>
          </a:p>
          <a:p>
            <a:r>
              <a:rPr lang="en-US" dirty="0">
                <a:solidFill>
                  <a:schemeClr val="bg1"/>
                </a:solidFill>
              </a:rPr>
              <a:t>This will </a:t>
            </a:r>
            <a:r>
              <a:rPr lang="en-US" b="1" dirty="0">
                <a:solidFill>
                  <a:schemeClr val="bg1"/>
                </a:solidFill>
              </a:rPr>
              <a:t>not</a:t>
            </a:r>
            <a:r>
              <a:rPr lang="en-US" dirty="0">
                <a:solidFill>
                  <a:schemeClr val="bg1"/>
                </a:solidFill>
              </a:rPr>
              <a:t> make changes to the commit history.</a:t>
            </a:r>
          </a:p>
          <a:p>
            <a:r>
              <a:rPr lang="en-US" dirty="0">
                <a:solidFill>
                  <a:schemeClr val="bg1"/>
                </a:solidFill>
              </a:rPr>
              <a:t>Has potential to </a:t>
            </a:r>
            <a:r>
              <a:rPr lang="en-US" b="1" dirty="0">
                <a:solidFill>
                  <a:schemeClr val="bg1"/>
                </a:solidFill>
              </a:rPr>
              <a:t>overwrite</a:t>
            </a:r>
            <a:r>
              <a:rPr lang="en-US" dirty="0">
                <a:solidFill>
                  <a:schemeClr val="bg1"/>
                </a:solidFill>
              </a:rPr>
              <a:t> files in the working directory.</a:t>
            </a:r>
          </a:p>
          <a:p>
            <a:r>
              <a:rPr lang="en-US" sz="3600" b="1" dirty="0">
                <a:solidFill>
                  <a:schemeClr val="bg1"/>
                </a:solidFill>
              </a:rPr>
              <a:t>Revert:</a:t>
            </a:r>
          </a:p>
          <a:p>
            <a:r>
              <a:rPr lang="en-US" b="1" dirty="0">
                <a:solidFill>
                  <a:schemeClr val="bg1"/>
                </a:solidFill>
              </a:rPr>
              <a:t>Rollback changes</a:t>
            </a:r>
            <a:r>
              <a:rPr lang="en-US" dirty="0">
                <a:solidFill>
                  <a:schemeClr val="bg1"/>
                </a:solidFill>
              </a:rPr>
              <a:t> you have committed.</a:t>
            </a:r>
          </a:p>
          <a:p>
            <a:r>
              <a:rPr lang="en-US" dirty="0">
                <a:solidFill>
                  <a:schemeClr val="bg1"/>
                </a:solidFill>
              </a:rPr>
              <a:t>Creates a </a:t>
            </a:r>
            <a:r>
              <a:rPr lang="en-US" b="1" dirty="0">
                <a:solidFill>
                  <a:schemeClr val="bg1"/>
                </a:solidFill>
              </a:rPr>
              <a:t>new commit</a:t>
            </a:r>
            <a:r>
              <a:rPr lang="en-US" dirty="0">
                <a:solidFill>
                  <a:schemeClr val="bg1"/>
                </a:solidFill>
              </a:rPr>
              <a:t> from a specified commit by inverting it. Hence, adds a new commit history to the project, but it does not modify the existing one.</a:t>
            </a:r>
          </a:p>
          <a:p>
            <a:r>
              <a:rPr lang="en-US" dirty="0">
                <a:solidFill>
                  <a:schemeClr val="bg1"/>
                </a:solidFill>
              </a:rPr>
              <a:t>Has the potential to overwrite files in the working directory.</a:t>
            </a:r>
          </a:p>
          <a:p>
            <a:r>
              <a:rPr lang="en-US" sz="3600" b="1" dirty="0">
                <a:solidFill>
                  <a:schemeClr val="bg1"/>
                </a:solidFill>
              </a:rPr>
              <a:t>Reset:</a:t>
            </a:r>
          </a:p>
          <a:p>
            <a:r>
              <a:rPr lang="en-US" dirty="0">
                <a:solidFill>
                  <a:schemeClr val="bg1"/>
                </a:solidFill>
              </a:rPr>
              <a:t>Use this to </a:t>
            </a:r>
            <a:r>
              <a:rPr lang="en-US" b="1" dirty="0">
                <a:solidFill>
                  <a:schemeClr val="bg1"/>
                </a:solidFill>
              </a:rPr>
              <a:t>return</a:t>
            </a:r>
            <a:r>
              <a:rPr lang="en-US" dirty="0">
                <a:solidFill>
                  <a:schemeClr val="bg1"/>
                </a:solidFill>
              </a:rPr>
              <a:t> the </a:t>
            </a:r>
            <a:r>
              <a:rPr lang="en-US" i="1" dirty="0">
                <a:solidFill>
                  <a:schemeClr val="bg1"/>
                </a:solidFill>
              </a:rPr>
              <a:t>entire</a:t>
            </a:r>
            <a:r>
              <a:rPr lang="en-US" dirty="0">
                <a:solidFill>
                  <a:schemeClr val="bg1"/>
                </a:solidFill>
              </a:rPr>
              <a:t> working tree to the last committed state. </a:t>
            </a:r>
            <a:r>
              <a:rPr lang="en-US" i="1" dirty="0">
                <a:solidFill>
                  <a:schemeClr val="bg1"/>
                </a:solidFill>
              </a:rPr>
              <a:t>This will discard commits in a private branch or throw away uncommitted changes!</a:t>
            </a:r>
            <a:endParaRPr lang="en-US" dirty="0">
              <a:solidFill>
                <a:schemeClr val="bg1"/>
              </a:solidFill>
            </a:endParaRPr>
          </a:p>
          <a:p>
            <a:r>
              <a:rPr lang="en-US" dirty="0">
                <a:solidFill>
                  <a:schemeClr val="bg1"/>
                </a:solidFill>
              </a:rPr>
              <a:t>Changes which commit a branch HEAD is currently pointing at. It alters the existing commit history.</a:t>
            </a:r>
          </a:p>
          <a:p>
            <a:r>
              <a:rPr lang="en-US" dirty="0">
                <a:solidFill>
                  <a:schemeClr val="bg1"/>
                </a:solidFill>
              </a:rPr>
              <a:t>Can be used to </a:t>
            </a:r>
            <a:r>
              <a:rPr lang="en-US" b="1" dirty="0" err="1">
                <a:solidFill>
                  <a:schemeClr val="bg1"/>
                </a:solidFill>
              </a:rPr>
              <a:t>unstage</a:t>
            </a:r>
            <a:r>
              <a:rPr lang="en-US" dirty="0">
                <a:solidFill>
                  <a:schemeClr val="bg1"/>
                </a:solidFill>
              </a:rPr>
              <a:t> a file.</a:t>
            </a:r>
          </a:p>
          <a:p>
            <a:endParaRPr lang="en-US" dirty="0">
              <a:solidFill>
                <a:schemeClr val="bg1"/>
              </a:solidFill>
            </a:endParaRPr>
          </a:p>
        </p:txBody>
      </p:sp>
    </p:spTree>
    <p:extLst>
      <p:ext uri="{BB962C8B-B14F-4D97-AF65-F5344CB8AC3E}">
        <p14:creationId xmlns:p14="http://schemas.microsoft.com/office/powerpoint/2010/main" val="1214511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573951" y="65929"/>
            <a:ext cx="6830025" cy="972758"/>
          </a:xfrm>
        </p:spPr>
        <p:txBody>
          <a:bodyPr>
            <a:normAutofit/>
          </a:bodyPr>
          <a:lstStyle/>
          <a:p>
            <a:r>
              <a:rPr lang="en-US" b="1" dirty="0">
                <a:solidFill>
                  <a:schemeClr val="bg1"/>
                </a:solidFill>
              </a:rPr>
              <a:t>$ git diff commit hash_1 commit hash_2</a:t>
            </a:r>
          </a:p>
        </p:txBody>
      </p:sp>
      <p:sp>
        <p:nvSpPr>
          <p:cNvPr id="4" name="Content Placeholder 2">
            <a:extLst>
              <a:ext uri="{FF2B5EF4-FFF2-40B4-BE49-F238E27FC236}">
                <a16:creationId xmlns:a16="http://schemas.microsoft.com/office/drawing/2014/main" id="{C17A28F6-E7F9-40D1-A9E2-C561C1FDF5B5}"/>
              </a:ext>
            </a:extLst>
          </p:cNvPr>
          <p:cNvSpPr txBox="1">
            <a:spLocks/>
          </p:cNvSpPr>
          <p:nvPr/>
        </p:nvSpPr>
        <p:spPr>
          <a:xfrm>
            <a:off x="131992" y="876843"/>
            <a:ext cx="11213670" cy="513045"/>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 git diff  command will show the what changes have been done between these commits</a:t>
            </a:r>
          </a:p>
        </p:txBody>
      </p:sp>
      <p:pic>
        <p:nvPicPr>
          <p:cNvPr id="5" name="Picture 4">
            <a:extLst>
              <a:ext uri="{FF2B5EF4-FFF2-40B4-BE49-F238E27FC236}">
                <a16:creationId xmlns:a16="http://schemas.microsoft.com/office/drawing/2014/main" id="{13BC2BE8-4BD3-4F15-B355-DCFF2D19307A}"/>
              </a:ext>
            </a:extLst>
          </p:cNvPr>
          <p:cNvPicPr>
            <a:picLocks noChangeAspect="1"/>
          </p:cNvPicPr>
          <p:nvPr/>
        </p:nvPicPr>
        <p:blipFill>
          <a:blip r:embed="rId2"/>
          <a:stretch>
            <a:fillRect/>
          </a:stretch>
        </p:blipFill>
        <p:spPr>
          <a:xfrm>
            <a:off x="427648" y="1389888"/>
            <a:ext cx="5257800" cy="1876425"/>
          </a:xfrm>
          <a:prstGeom prst="rect">
            <a:avLst/>
          </a:prstGeom>
        </p:spPr>
      </p:pic>
      <p:pic>
        <p:nvPicPr>
          <p:cNvPr id="7" name="Picture 6">
            <a:extLst>
              <a:ext uri="{FF2B5EF4-FFF2-40B4-BE49-F238E27FC236}">
                <a16:creationId xmlns:a16="http://schemas.microsoft.com/office/drawing/2014/main" id="{7BED11E7-3F7E-4E71-8534-5136DF0296C6}"/>
              </a:ext>
            </a:extLst>
          </p:cNvPr>
          <p:cNvPicPr>
            <a:picLocks noChangeAspect="1"/>
          </p:cNvPicPr>
          <p:nvPr/>
        </p:nvPicPr>
        <p:blipFill>
          <a:blip r:embed="rId3"/>
          <a:stretch>
            <a:fillRect/>
          </a:stretch>
        </p:blipFill>
        <p:spPr>
          <a:xfrm>
            <a:off x="278130" y="3429000"/>
            <a:ext cx="9204198" cy="3363072"/>
          </a:xfrm>
          <a:prstGeom prst="rect">
            <a:avLst/>
          </a:prstGeom>
        </p:spPr>
      </p:pic>
    </p:spTree>
    <p:extLst>
      <p:ext uri="{BB962C8B-B14F-4D97-AF65-F5344CB8AC3E}">
        <p14:creationId xmlns:p14="http://schemas.microsoft.com/office/powerpoint/2010/main" val="2867999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12563" y="73242"/>
            <a:ext cx="4429325" cy="796769"/>
          </a:xfrm>
        </p:spPr>
        <p:txBody>
          <a:bodyPr>
            <a:normAutofit/>
          </a:bodyPr>
          <a:lstStyle/>
          <a:p>
            <a:r>
              <a:rPr lang="en-US" sz="2800" b="1" dirty="0">
                <a:solidFill>
                  <a:schemeClr val="bg1"/>
                </a:solidFill>
              </a:rPr>
              <a:t>$ git diff head .</a:t>
            </a:r>
          </a:p>
        </p:txBody>
      </p:sp>
      <p:sp>
        <p:nvSpPr>
          <p:cNvPr id="4" name="Content Placeholder 2">
            <a:extLst>
              <a:ext uri="{FF2B5EF4-FFF2-40B4-BE49-F238E27FC236}">
                <a16:creationId xmlns:a16="http://schemas.microsoft.com/office/drawing/2014/main" id="{B15422D2-396F-48C2-90EC-6856BED5FB64}"/>
              </a:ext>
            </a:extLst>
          </p:cNvPr>
          <p:cNvSpPr txBox="1">
            <a:spLocks/>
          </p:cNvSpPr>
          <p:nvPr/>
        </p:nvSpPr>
        <p:spPr>
          <a:xfrm>
            <a:off x="559925" y="870012"/>
            <a:ext cx="7918249" cy="1695636"/>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b="1" dirty="0">
                <a:solidFill>
                  <a:schemeClr val="bg1"/>
                </a:solidFill>
              </a:rPr>
              <a:t>head stands for the last commit version</a:t>
            </a:r>
          </a:p>
          <a:p>
            <a:r>
              <a:rPr lang="en-US" b="1" dirty="0">
                <a:solidFill>
                  <a:schemeClr val="bg1"/>
                </a:solidFill>
              </a:rPr>
              <a:t>. Stands for the current version (after you make some changes but not committed yet)</a:t>
            </a:r>
          </a:p>
          <a:p>
            <a:r>
              <a:rPr lang="en-US" b="1" dirty="0">
                <a:solidFill>
                  <a:schemeClr val="bg1"/>
                </a:solidFill>
              </a:rPr>
              <a:t>Basically $ git diff head .  Shows what you have change after the last commit before the new commit you will make</a:t>
            </a:r>
          </a:p>
          <a:p>
            <a:endParaRPr lang="en-US" b="1" dirty="0">
              <a:solidFill>
                <a:schemeClr val="bg1"/>
              </a:solidFill>
            </a:endParaRPr>
          </a:p>
        </p:txBody>
      </p:sp>
      <p:pic>
        <p:nvPicPr>
          <p:cNvPr id="5" name="Picture 4">
            <a:extLst>
              <a:ext uri="{FF2B5EF4-FFF2-40B4-BE49-F238E27FC236}">
                <a16:creationId xmlns:a16="http://schemas.microsoft.com/office/drawing/2014/main" id="{0CA29775-2D89-4CEC-8483-65141B533173}"/>
              </a:ext>
            </a:extLst>
          </p:cNvPr>
          <p:cNvPicPr>
            <a:picLocks noChangeAspect="1"/>
          </p:cNvPicPr>
          <p:nvPr/>
        </p:nvPicPr>
        <p:blipFill>
          <a:blip r:embed="rId2"/>
          <a:stretch>
            <a:fillRect/>
          </a:stretch>
        </p:blipFill>
        <p:spPr>
          <a:xfrm>
            <a:off x="1107304" y="2314946"/>
            <a:ext cx="6980254" cy="4469812"/>
          </a:xfrm>
          <a:prstGeom prst="rect">
            <a:avLst/>
          </a:prstGeom>
        </p:spPr>
      </p:pic>
    </p:spTree>
    <p:extLst>
      <p:ext uri="{BB962C8B-B14F-4D97-AF65-F5344CB8AC3E}">
        <p14:creationId xmlns:p14="http://schemas.microsoft.com/office/powerpoint/2010/main" val="4082068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8"/>
            <a:ext cx="8534400" cy="1507067"/>
          </a:xfrm>
        </p:spPr>
        <p:txBody>
          <a:bodyPr/>
          <a:lstStyle/>
          <a:p>
            <a:endParaRPr lang="en-US" dirty="0"/>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701968" y="2345925"/>
            <a:ext cx="8534400" cy="3615267"/>
          </a:xfrm>
        </p:spPr>
        <p:txBody>
          <a:bodyPr/>
          <a:lstStyle/>
          <a:p>
            <a:r>
              <a:rPr lang="en-US" dirty="0"/>
              <a:t>Git ignore</a:t>
            </a:r>
          </a:p>
        </p:txBody>
      </p:sp>
    </p:spTree>
    <p:extLst>
      <p:ext uri="{BB962C8B-B14F-4D97-AF65-F5344CB8AC3E}">
        <p14:creationId xmlns:p14="http://schemas.microsoft.com/office/powerpoint/2010/main" val="317951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9365310" cy="768248"/>
          </a:xfrm>
        </p:spPr>
        <p:txBody>
          <a:bodyPr/>
          <a:lstStyle/>
          <a:p>
            <a:r>
              <a:rPr lang="en-US" b="1" dirty="0">
                <a:solidFill>
                  <a:schemeClr val="bg1"/>
                </a:solidFill>
              </a:rPr>
              <a:t>Centralized version control system</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0" y="2326114"/>
            <a:ext cx="7085733" cy="1382697"/>
          </a:xfrm>
        </p:spPr>
        <p:txBody>
          <a:bodyPr/>
          <a:lstStyle/>
          <a:p>
            <a:r>
              <a:rPr lang="en-US" dirty="0">
                <a:solidFill>
                  <a:schemeClr val="bg1"/>
                </a:solidFill>
              </a:rPr>
              <a:t>Centralized version control system is that it works on a Client-Server relationship. The repository is located at one place and provides access to many clients.</a:t>
            </a:r>
          </a:p>
        </p:txBody>
      </p:sp>
      <p:pic>
        <p:nvPicPr>
          <p:cNvPr id="5" name="Picture 4">
            <a:extLst>
              <a:ext uri="{FF2B5EF4-FFF2-40B4-BE49-F238E27FC236}">
                <a16:creationId xmlns:a16="http://schemas.microsoft.com/office/drawing/2014/main" id="{D6A28AE0-85E9-46A9-8136-6B8C20A278D3}"/>
              </a:ext>
            </a:extLst>
          </p:cNvPr>
          <p:cNvPicPr>
            <a:picLocks noChangeAspect="1"/>
          </p:cNvPicPr>
          <p:nvPr/>
        </p:nvPicPr>
        <p:blipFill>
          <a:blip r:embed="rId2"/>
          <a:stretch>
            <a:fillRect/>
          </a:stretch>
        </p:blipFill>
        <p:spPr>
          <a:xfrm>
            <a:off x="7228042" y="1650117"/>
            <a:ext cx="4517116" cy="4791880"/>
          </a:xfrm>
          <a:prstGeom prst="rect">
            <a:avLst/>
          </a:prstGeom>
        </p:spPr>
      </p:pic>
    </p:spTree>
    <p:extLst>
      <p:ext uri="{BB962C8B-B14F-4D97-AF65-F5344CB8AC3E}">
        <p14:creationId xmlns:p14="http://schemas.microsoft.com/office/powerpoint/2010/main" val="103118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546470"/>
          </a:xfrm>
        </p:spPr>
        <p:txBody>
          <a:bodyPr>
            <a:normAutofit fontScale="90000"/>
          </a:bodyPr>
          <a:lstStyle/>
          <a:p>
            <a:r>
              <a:rPr lang="en-US" b="1" dirty="0">
                <a:solidFill>
                  <a:schemeClr val="bg1"/>
                </a:solidFill>
              </a:rPr>
              <a:t>Distributed version control system</a:t>
            </a:r>
            <a:endParaRPr lang="en-US" b="1" dirty="0"/>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1" y="1236217"/>
            <a:ext cx="7403976" cy="5004786"/>
          </a:xfrm>
        </p:spPr>
        <p:txBody>
          <a:bodyPr>
            <a:normAutofit fontScale="92500" lnSpcReduction="20000"/>
          </a:bodyPr>
          <a:lstStyle/>
          <a:p>
            <a:r>
              <a:rPr lang="en-US" dirty="0">
                <a:solidFill>
                  <a:schemeClr val="bg1"/>
                </a:solidFill>
              </a:rPr>
              <a:t>In distributed version control systems, every user has a local copy of the repository in addition to the central repository on the server side.</a:t>
            </a:r>
          </a:p>
          <a:p>
            <a:r>
              <a:rPr lang="en-US" dirty="0">
                <a:solidFill>
                  <a:schemeClr val="bg1"/>
                </a:solidFill>
              </a:rPr>
              <a:t>Basically, every user can work locally and disconnected which is more convenient than centralized source control.</a:t>
            </a:r>
          </a:p>
          <a:p>
            <a:r>
              <a:rPr lang="en-US" dirty="0">
                <a:solidFill>
                  <a:schemeClr val="bg1"/>
                </a:solidFill>
              </a:rPr>
              <a:t>Distributed VCS is faster than Centralized VCS because you don’t need to communicate with the remote server for each and every command.</a:t>
            </a:r>
          </a:p>
          <a:p>
            <a:r>
              <a:rPr lang="en-US" dirty="0">
                <a:solidFill>
                  <a:schemeClr val="bg1"/>
                </a:solidFill>
              </a:rPr>
              <a:t>If the main server goes down or it crashes in DVCS, you can still get the backup or entire history of the code from your local repository where the full revision of the code is already saved. This is not in case of CVCS</a:t>
            </a:r>
          </a:p>
          <a:p>
            <a:r>
              <a:rPr lang="en-US" dirty="0">
                <a:solidFill>
                  <a:schemeClr val="bg1"/>
                </a:solidFill>
              </a:rPr>
              <a:t>It doesn’t follow the way of communicating or merging the code straight forward to the master repository after making changes. </a:t>
            </a:r>
            <a:r>
              <a:rPr lang="en-US" b="1" dirty="0">
                <a:solidFill>
                  <a:schemeClr val="bg1"/>
                </a:solidFill>
              </a:rPr>
              <a:t>Firstly you commit all the changes in your own server or repository and then the ‘set of changes’ will merge to the master repository.</a:t>
            </a:r>
          </a:p>
        </p:txBody>
      </p:sp>
      <p:pic>
        <p:nvPicPr>
          <p:cNvPr id="5" name="Picture 4">
            <a:extLst>
              <a:ext uri="{FF2B5EF4-FFF2-40B4-BE49-F238E27FC236}">
                <a16:creationId xmlns:a16="http://schemas.microsoft.com/office/drawing/2014/main" id="{69B29D93-4960-4CFB-A725-90491A68CAC5}"/>
              </a:ext>
            </a:extLst>
          </p:cNvPr>
          <p:cNvPicPr>
            <a:picLocks noChangeAspect="1"/>
          </p:cNvPicPr>
          <p:nvPr/>
        </p:nvPicPr>
        <p:blipFill>
          <a:blip r:embed="rId2"/>
          <a:stretch>
            <a:fillRect/>
          </a:stretch>
        </p:blipFill>
        <p:spPr>
          <a:xfrm>
            <a:off x="7403977" y="1376202"/>
            <a:ext cx="4560637" cy="5004785"/>
          </a:xfrm>
          <a:prstGeom prst="rect">
            <a:avLst/>
          </a:prstGeom>
        </p:spPr>
      </p:pic>
    </p:spTree>
    <p:extLst>
      <p:ext uri="{BB962C8B-B14F-4D97-AF65-F5344CB8AC3E}">
        <p14:creationId xmlns:p14="http://schemas.microsoft.com/office/powerpoint/2010/main" val="211896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C2AB-83BA-494E-9C6D-823EC7BBAB2E}"/>
              </a:ext>
            </a:extLst>
          </p:cNvPr>
          <p:cNvSpPr>
            <a:spLocks noGrp="1"/>
          </p:cNvSpPr>
          <p:nvPr>
            <p:ph type="title"/>
          </p:nvPr>
        </p:nvSpPr>
        <p:spPr>
          <a:xfrm>
            <a:off x="1811676" y="1149329"/>
            <a:ext cx="3843400" cy="661717"/>
          </a:xfrm>
        </p:spPr>
        <p:txBody>
          <a:bodyPr/>
          <a:lstStyle/>
          <a:p>
            <a:r>
              <a:rPr lang="en-US" b="1" dirty="0">
                <a:solidFill>
                  <a:schemeClr val="bg1"/>
                </a:solidFill>
              </a:rPr>
              <a:t>Source code</a:t>
            </a:r>
          </a:p>
        </p:txBody>
      </p:sp>
      <p:sp>
        <p:nvSpPr>
          <p:cNvPr id="3" name="Content Placeholder 2">
            <a:extLst>
              <a:ext uri="{FF2B5EF4-FFF2-40B4-BE49-F238E27FC236}">
                <a16:creationId xmlns:a16="http://schemas.microsoft.com/office/drawing/2014/main" id="{EC0903C5-538E-48DB-964A-6B29F187CCB2}"/>
              </a:ext>
            </a:extLst>
          </p:cNvPr>
          <p:cNvSpPr>
            <a:spLocks noGrp="1"/>
          </p:cNvSpPr>
          <p:nvPr>
            <p:ph idx="1"/>
          </p:nvPr>
        </p:nvSpPr>
        <p:spPr>
          <a:xfrm>
            <a:off x="675334" y="2099651"/>
            <a:ext cx="8534400" cy="2658698"/>
          </a:xfrm>
        </p:spPr>
        <p:txBody>
          <a:bodyPr/>
          <a:lstStyle/>
          <a:p>
            <a:r>
              <a:rPr lang="en-US" b="1" dirty="0">
                <a:solidFill>
                  <a:schemeClr val="bg1"/>
                </a:solidFill>
              </a:rPr>
              <a:t>Source code is a collection of statements and instructions that are written by a computer programmer using standard programming languages. Source codes are readable to humans, but must be translated into machine language, or object code, through a compiler.</a:t>
            </a:r>
          </a:p>
        </p:txBody>
      </p:sp>
    </p:spTree>
    <p:extLst>
      <p:ext uri="{BB962C8B-B14F-4D97-AF65-F5344CB8AC3E}">
        <p14:creationId xmlns:p14="http://schemas.microsoft.com/office/powerpoint/2010/main" val="228337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552CC-6CCC-4BF1-A846-A964465A2A80}"/>
              </a:ext>
            </a:extLst>
          </p:cNvPr>
          <p:cNvSpPr>
            <a:spLocks noGrp="1"/>
          </p:cNvSpPr>
          <p:nvPr>
            <p:ph type="title"/>
          </p:nvPr>
        </p:nvSpPr>
        <p:spPr>
          <a:xfrm>
            <a:off x="701968" y="350339"/>
            <a:ext cx="8534400" cy="936924"/>
          </a:xfrm>
        </p:spPr>
        <p:txBody>
          <a:bodyPr/>
          <a:lstStyle/>
          <a:p>
            <a:r>
              <a:rPr lang="en-US" b="1" dirty="0">
                <a:solidFill>
                  <a:schemeClr val="bg1"/>
                </a:solidFill>
              </a:rPr>
              <a:t>What is git</a:t>
            </a:r>
          </a:p>
        </p:txBody>
      </p:sp>
      <p:sp>
        <p:nvSpPr>
          <p:cNvPr id="3" name="Content Placeholder 2">
            <a:extLst>
              <a:ext uri="{FF2B5EF4-FFF2-40B4-BE49-F238E27FC236}">
                <a16:creationId xmlns:a16="http://schemas.microsoft.com/office/drawing/2014/main" id="{A9DF772F-91D6-47C8-9504-0C8D9D17BE5B}"/>
              </a:ext>
            </a:extLst>
          </p:cNvPr>
          <p:cNvSpPr>
            <a:spLocks noGrp="1"/>
          </p:cNvSpPr>
          <p:nvPr>
            <p:ph idx="1"/>
          </p:nvPr>
        </p:nvSpPr>
        <p:spPr>
          <a:xfrm>
            <a:off x="622068" y="1580226"/>
            <a:ext cx="9871337" cy="2745256"/>
          </a:xfrm>
        </p:spPr>
        <p:txBody>
          <a:bodyPr/>
          <a:lstStyle/>
          <a:p>
            <a:r>
              <a:rPr lang="en-US" dirty="0">
                <a:solidFill>
                  <a:schemeClr val="bg1"/>
                </a:solidFill>
              </a:rPr>
              <a:t>Git is a </a:t>
            </a:r>
            <a:r>
              <a:rPr lang="en-US" b="1" dirty="0">
                <a:solidFill>
                  <a:schemeClr val="bg1"/>
                </a:solidFill>
              </a:rPr>
              <a:t>distributed</a:t>
            </a:r>
            <a:r>
              <a:rPr lang="en-US" dirty="0">
                <a:solidFill>
                  <a:schemeClr val="bg1"/>
                </a:solidFill>
              </a:rPr>
              <a:t> </a:t>
            </a:r>
            <a:r>
              <a:rPr lang="en-US" b="1" dirty="0">
                <a:solidFill>
                  <a:schemeClr val="bg1"/>
                </a:solidFill>
              </a:rPr>
              <a:t>version-control system </a:t>
            </a:r>
            <a:r>
              <a:rPr lang="en-US" dirty="0">
                <a:solidFill>
                  <a:schemeClr val="bg1"/>
                </a:solidFill>
              </a:rPr>
              <a:t>for tracking changes in source code during software development. </a:t>
            </a:r>
          </a:p>
          <a:p>
            <a:r>
              <a:rPr lang="en-US" dirty="0">
                <a:solidFill>
                  <a:schemeClr val="bg1"/>
                </a:solidFill>
              </a:rPr>
              <a:t>It is designed for coordinating work among programmers, but it can be used to track changes in any set of files. </a:t>
            </a:r>
          </a:p>
          <a:p>
            <a:r>
              <a:rPr lang="en-US" dirty="0">
                <a:solidFill>
                  <a:schemeClr val="bg1"/>
                </a:solidFill>
              </a:rPr>
              <a:t>Its goals include speed, data integrity, and support for distributed, non-linear development workflows.</a:t>
            </a:r>
          </a:p>
        </p:txBody>
      </p:sp>
    </p:spTree>
    <p:extLst>
      <p:ext uri="{BB962C8B-B14F-4D97-AF65-F5344CB8AC3E}">
        <p14:creationId xmlns:p14="http://schemas.microsoft.com/office/powerpoint/2010/main" val="369062244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2735</TotalTime>
  <Words>2843</Words>
  <Application>Microsoft Office PowerPoint</Application>
  <PresentationFormat>Widescreen</PresentationFormat>
  <Paragraphs>233</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Century Gothic</vt:lpstr>
      <vt:lpstr>Wingdings 3</vt:lpstr>
      <vt:lpstr>Slice</vt:lpstr>
      <vt:lpstr>Git &amp; github</vt:lpstr>
      <vt:lpstr>Version Control</vt:lpstr>
      <vt:lpstr>Version Control</vt:lpstr>
      <vt:lpstr>Version Control</vt:lpstr>
      <vt:lpstr>What is repository</vt:lpstr>
      <vt:lpstr>Centralized version control system</vt:lpstr>
      <vt:lpstr>Distributed version control system</vt:lpstr>
      <vt:lpstr>Source code</vt:lpstr>
      <vt:lpstr>What is git</vt:lpstr>
      <vt:lpstr>Features of git</vt:lpstr>
      <vt:lpstr>GIT operations and commands</vt:lpstr>
      <vt:lpstr>GIT operations and commands</vt:lpstr>
      <vt:lpstr>Let’s create our remote(github) and local repositories in order to practice git commands</vt:lpstr>
      <vt:lpstr>Lets create a github account and a repository</vt:lpstr>
      <vt:lpstr>Github Repository</vt:lpstr>
      <vt:lpstr>PowerPoint Presentation</vt:lpstr>
      <vt:lpstr>PowerPoint Presentation</vt:lpstr>
      <vt:lpstr>Creating a local repository</vt:lpstr>
      <vt:lpstr>PowerPoint Presentation</vt:lpstr>
      <vt:lpstr>PowerPoint Presentation</vt:lpstr>
      <vt:lpstr>PowerPoint Presentation</vt:lpstr>
      <vt:lpstr>PowerPoint Presentation</vt:lpstr>
      <vt:lpstr>$ git push</vt:lpstr>
      <vt:lpstr>PowerPoint Presentation</vt:lpstr>
      <vt:lpstr>PowerPoint Presentation</vt:lpstr>
      <vt:lpstr>PowerPoint Presentation</vt:lpstr>
      <vt:lpstr>PowerPoint Presentation</vt:lpstr>
      <vt:lpstr>commit history</vt:lpstr>
      <vt:lpstr>Branches</vt:lpstr>
      <vt:lpstr>Creating a branch</vt:lpstr>
      <vt:lpstr>Now let’s go make some changes on this branch</vt:lpstr>
      <vt:lpstr>Merging a branch</vt:lpstr>
      <vt:lpstr>Rebasing a branch</vt:lpstr>
      <vt:lpstr>Difference between Merge and Rebase</vt:lpstr>
      <vt:lpstr>About Rebase</vt:lpstr>
      <vt:lpstr>$ git stash</vt:lpstr>
      <vt:lpstr>$ git stash $ git stash pop</vt:lpstr>
      <vt:lpstr>Displaying file details </vt:lpstr>
      <vt:lpstr>Displaying all the branches we have</vt:lpstr>
      <vt:lpstr>Pushing to the github repository</vt:lpstr>
      <vt:lpstr>Pushing to the branch repository</vt:lpstr>
      <vt:lpstr>PowerPoint Presentation</vt:lpstr>
      <vt:lpstr>How to revert a file in your local  repository</vt:lpstr>
      <vt:lpstr>How to revert a file in your local  repository</vt:lpstr>
      <vt:lpstr>Reverting commit with $ git checkout in a new branch will remove it from master as well</vt:lpstr>
      <vt:lpstr>Git workflow</vt:lpstr>
      <vt:lpstr>Git commands</vt:lpstr>
      <vt:lpstr>Git commands</vt:lpstr>
      <vt:lpstr>Create and delete a file in git bash terminal</vt:lpstr>
      <vt:lpstr> $ git clone “URL“</vt:lpstr>
      <vt:lpstr> $ git clone “URL“</vt:lpstr>
      <vt:lpstr>Difference between Git pull and git clone</vt:lpstr>
      <vt:lpstr>Difference between git pull and git fetch</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&amp; github</dc:title>
  <dc:creator>emre baybas</dc:creator>
  <cp:lastModifiedBy>emre baybas</cp:lastModifiedBy>
  <cp:revision>44</cp:revision>
  <dcterms:created xsi:type="dcterms:W3CDTF">2020-01-18T02:36:37Z</dcterms:created>
  <dcterms:modified xsi:type="dcterms:W3CDTF">2020-01-20T16:13:13Z</dcterms:modified>
</cp:coreProperties>
</file>